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42" r:id="rId2"/>
    <p:sldId id="266" r:id="rId3"/>
    <p:sldId id="270" r:id="rId4"/>
    <p:sldId id="345" r:id="rId5"/>
    <p:sldId id="268" r:id="rId6"/>
    <p:sldId id="344" r:id="rId7"/>
    <p:sldId id="258" r:id="rId8"/>
    <p:sldId id="346" r:id="rId9"/>
    <p:sldId id="348" r:id="rId10"/>
    <p:sldId id="349" r:id="rId11"/>
    <p:sldId id="350" r:id="rId12"/>
    <p:sldId id="310"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595D"/>
    <a:srgbClr val="FFFFFF"/>
    <a:srgbClr val="D9185C"/>
    <a:srgbClr val="06B4E6"/>
    <a:srgbClr val="15458F"/>
    <a:srgbClr val="DA1A5A"/>
    <a:srgbClr val="00B4E6"/>
    <a:srgbClr val="00B4E7"/>
    <a:srgbClr val="16468F"/>
    <a:srgbClr val="1744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18" autoAdjust="0"/>
    <p:restoredTop sz="54697" autoAdjust="0"/>
  </p:normalViewPr>
  <p:slideViewPr>
    <p:cSldViewPr snapToGrid="0" showGuides="1">
      <p:cViewPr varScale="1">
        <p:scale>
          <a:sx n="77" d="100"/>
          <a:sy n="77" d="100"/>
        </p:scale>
        <p:origin x="2320" y="192"/>
      </p:cViewPr>
      <p:guideLst>
        <p:guide orient="horz" pos="2632"/>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7.png"/><Relationship Id="rId7" Type="http://schemas.openxmlformats.org/officeDocument/2006/relationships/image" Target="../media/image19.png"/><Relationship Id="rId12" Type="http://schemas.openxmlformats.org/officeDocument/2006/relationships/image" Target="../media/image16.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22.svg"/><Relationship Id="rId4" Type="http://schemas.openxmlformats.org/officeDocument/2006/relationships/image" Target="../media/image8.svg"/><Relationship Id="rId9"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7.png"/><Relationship Id="rId7" Type="http://schemas.openxmlformats.org/officeDocument/2006/relationships/image" Target="../media/image19.png"/><Relationship Id="rId12" Type="http://schemas.openxmlformats.org/officeDocument/2006/relationships/image" Target="../media/image16.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22.svg"/><Relationship Id="rId4" Type="http://schemas.openxmlformats.org/officeDocument/2006/relationships/image" Target="../media/image8.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AF5438-685C-48B3-B842-E26572AB63B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C6320C7-4AAA-4F4D-9EE2-2642885D8F33}">
      <dgm:prSet/>
      <dgm:spPr/>
      <dgm:t>
        <a:bodyPr/>
        <a:lstStyle/>
        <a:p>
          <a:pPr>
            <a:lnSpc>
              <a:spcPct val="100000"/>
            </a:lnSpc>
          </a:pPr>
          <a:r>
            <a:rPr lang="en-US" dirty="0"/>
            <a:t>Rotary Learning Center</a:t>
          </a:r>
        </a:p>
      </dgm:t>
    </dgm:pt>
    <dgm:pt modelId="{EEE379F2-30ED-4932-9450-B13BA0525D02}" type="parTrans" cxnId="{68991B79-0438-4A20-8743-8963B48932A1}">
      <dgm:prSet/>
      <dgm:spPr/>
      <dgm:t>
        <a:bodyPr/>
        <a:lstStyle/>
        <a:p>
          <a:endParaRPr lang="en-US"/>
        </a:p>
      </dgm:t>
    </dgm:pt>
    <dgm:pt modelId="{C0F07E83-EC39-4225-B10A-7A5004016FAE}" type="sibTrans" cxnId="{68991B79-0438-4A20-8743-8963B48932A1}">
      <dgm:prSet/>
      <dgm:spPr/>
      <dgm:t>
        <a:bodyPr/>
        <a:lstStyle/>
        <a:p>
          <a:endParaRPr lang="en-US"/>
        </a:p>
      </dgm:t>
    </dgm:pt>
    <dgm:pt modelId="{DA470773-74D8-449C-AD1C-4CEF26A93AA6}">
      <dgm:prSet/>
      <dgm:spPr/>
      <dgm:t>
        <a:bodyPr/>
        <a:lstStyle/>
        <a:p>
          <a:pPr>
            <a:lnSpc>
              <a:spcPct val="100000"/>
            </a:lnSpc>
          </a:pPr>
          <a:r>
            <a:rPr lang="en-US" dirty="0"/>
            <a:t>Rotary Brand Center</a:t>
          </a:r>
        </a:p>
      </dgm:t>
    </dgm:pt>
    <dgm:pt modelId="{270E4CC1-5247-49F5-B656-5DFF6B41A9FE}" type="parTrans" cxnId="{C60A5E15-B687-4FE7-92C7-BAF67A1DAD68}">
      <dgm:prSet/>
      <dgm:spPr/>
      <dgm:t>
        <a:bodyPr/>
        <a:lstStyle/>
        <a:p>
          <a:endParaRPr lang="en-US"/>
        </a:p>
      </dgm:t>
    </dgm:pt>
    <dgm:pt modelId="{043AE533-D821-4C4B-BDEB-4E3DB65DB47B}" type="sibTrans" cxnId="{C60A5E15-B687-4FE7-92C7-BAF67A1DAD68}">
      <dgm:prSet/>
      <dgm:spPr/>
      <dgm:t>
        <a:bodyPr/>
        <a:lstStyle/>
        <a:p>
          <a:endParaRPr lang="en-US"/>
        </a:p>
      </dgm:t>
    </dgm:pt>
    <dgm:pt modelId="{B496DDB0-5CD8-45BF-BF14-DFB878B9976C}">
      <dgm:prSet/>
      <dgm:spPr/>
      <dgm:t>
        <a:bodyPr/>
        <a:lstStyle/>
        <a:p>
          <a:pPr>
            <a:lnSpc>
              <a:spcPct val="100000"/>
            </a:lnSpc>
          </a:pPr>
          <a:r>
            <a:rPr lang="en-US" dirty="0"/>
            <a:t>Assistant Governors</a:t>
          </a:r>
        </a:p>
      </dgm:t>
    </dgm:pt>
    <dgm:pt modelId="{27D5D3F2-DD2D-4E22-9A32-BC2C65ADDA03}" type="parTrans" cxnId="{C15539ED-5074-44F8-8D78-D8E6605DBAE2}">
      <dgm:prSet/>
      <dgm:spPr/>
      <dgm:t>
        <a:bodyPr/>
        <a:lstStyle/>
        <a:p>
          <a:endParaRPr lang="en-US"/>
        </a:p>
      </dgm:t>
    </dgm:pt>
    <dgm:pt modelId="{FCA8B858-6D30-4318-A2E6-65C524C6EECF}" type="sibTrans" cxnId="{C15539ED-5074-44F8-8D78-D8E6605DBAE2}">
      <dgm:prSet/>
      <dgm:spPr/>
      <dgm:t>
        <a:bodyPr/>
        <a:lstStyle/>
        <a:p>
          <a:endParaRPr lang="en-US"/>
        </a:p>
      </dgm:t>
    </dgm:pt>
    <dgm:pt modelId="{F6A02C62-B340-43CF-A030-F67065CC5897}">
      <dgm:prSet/>
      <dgm:spPr/>
      <dgm:t>
        <a:bodyPr/>
        <a:lstStyle/>
        <a:p>
          <a:pPr>
            <a:lnSpc>
              <a:spcPct val="100000"/>
            </a:lnSpc>
          </a:pPr>
          <a:r>
            <a:rPr lang="en-US"/>
            <a:t>District Officers</a:t>
          </a:r>
        </a:p>
      </dgm:t>
    </dgm:pt>
    <dgm:pt modelId="{A4B1D3B5-B414-44E4-B1E4-5E894332B5D1}" type="parTrans" cxnId="{6659AC65-A09B-44A3-9EBA-7D6FEB62D34B}">
      <dgm:prSet/>
      <dgm:spPr/>
      <dgm:t>
        <a:bodyPr/>
        <a:lstStyle/>
        <a:p>
          <a:endParaRPr lang="en-US"/>
        </a:p>
      </dgm:t>
    </dgm:pt>
    <dgm:pt modelId="{5A270DBA-4C80-4A5A-A4DB-AE805C8B367B}" type="sibTrans" cxnId="{6659AC65-A09B-44A3-9EBA-7D6FEB62D34B}">
      <dgm:prSet/>
      <dgm:spPr/>
      <dgm:t>
        <a:bodyPr/>
        <a:lstStyle/>
        <a:p>
          <a:endParaRPr lang="en-US"/>
        </a:p>
      </dgm:t>
    </dgm:pt>
    <dgm:pt modelId="{C6460AF8-CDF2-4389-B995-457F453B9DAD}">
      <dgm:prSet/>
      <dgm:spPr/>
      <dgm:t>
        <a:bodyPr/>
        <a:lstStyle/>
        <a:p>
          <a:pPr>
            <a:lnSpc>
              <a:spcPct val="100000"/>
            </a:lnSpc>
          </a:pPr>
          <a:r>
            <a:rPr lang="en-US"/>
            <a:t>District Administrators</a:t>
          </a:r>
        </a:p>
      </dgm:t>
    </dgm:pt>
    <dgm:pt modelId="{3D7DD138-EA1C-4B91-BE26-EA6CB14B9702}" type="parTrans" cxnId="{806E5CF5-18B6-4D27-9F91-228A7DA871DB}">
      <dgm:prSet/>
      <dgm:spPr/>
      <dgm:t>
        <a:bodyPr/>
        <a:lstStyle/>
        <a:p>
          <a:endParaRPr lang="en-US"/>
        </a:p>
      </dgm:t>
    </dgm:pt>
    <dgm:pt modelId="{C976B6B7-310B-4DFE-B89F-2D3BF412FF5F}" type="sibTrans" cxnId="{806E5CF5-18B6-4D27-9F91-228A7DA871DB}">
      <dgm:prSet/>
      <dgm:spPr/>
      <dgm:t>
        <a:bodyPr/>
        <a:lstStyle/>
        <a:p>
          <a:endParaRPr lang="en-US"/>
        </a:p>
      </dgm:t>
    </dgm:pt>
    <dgm:pt modelId="{A1363F4C-82F4-4853-BA00-92B504006DAB}">
      <dgm:prSet/>
      <dgm:spPr/>
      <dgm:t>
        <a:bodyPr/>
        <a:lstStyle/>
        <a:p>
          <a:pPr>
            <a:lnSpc>
              <a:spcPct val="100000"/>
            </a:lnSpc>
          </a:pPr>
          <a:r>
            <a:rPr lang="en-US"/>
            <a:t>District Conference and Events</a:t>
          </a:r>
        </a:p>
      </dgm:t>
    </dgm:pt>
    <dgm:pt modelId="{C6AA55C6-B98E-4CCC-8C3F-04E236FC16F3}" type="parTrans" cxnId="{94D81CCC-9BFF-49D6-A09D-14F8B8BC4A89}">
      <dgm:prSet/>
      <dgm:spPr/>
      <dgm:t>
        <a:bodyPr/>
        <a:lstStyle/>
        <a:p>
          <a:endParaRPr lang="en-US"/>
        </a:p>
      </dgm:t>
    </dgm:pt>
    <dgm:pt modelId="{CB019167-2777-40D8-B0F7-E05A4686061F}" type="sibTrans" cxnId="{94D81CCC-9BFF-49D6-A09D-14F8B8BC4A89}">
      <dgm:prSet/>
      <dgm:spPr/>
      <dgm:t>
        <a:bodyPr/>
        <a:lstStyle/>
        <a:p>
          <a:endParaRPr lang="en-US"/>
        </a:p>
      </dgm:t>
    </dgm:pt>
    <dgm:pt modelId="{4C644653-CB5E-45A7-A918-FCA1C5C5AB40}" type="pres">
      <dgm:prSet presAssocID="{59AF5438-685C-48B3-B842-E26572AB63B5}" presName="root" presStyleCnt="0">
        <dgm:presLayoutVars>
          <dgm:dir/>
          <dgm:resizeHandles val="exact"/>
        </dgm:presLayoutVars>
      </dgm:prSet>
      <dgm:spPr/>
    </dgm:pt>
    <dgm:pt modelId="{9565EF28-DD42-460A-B617-9BE1ECDCD78F}" type="pres">
      <dgm:prSet presAssocID="{1C6320C7-4AAA-4F4D-9EE2-2642885D8F33}" presName="compNode" presStyleCnt="0"/>
      <dgm:spPr/>
    </dgm:pt>
    <dgm:pt modelId="{BDF0FC6A-31F7-4560-972B-7CBBADB6214B}" type="pres">
      <dgm:prSet presAssocID="{1C6320C7-4AAA-4F4D-9EE2-2642885D8F33}" presName="bgRect" presStyleLbl="bgShp" presStyleIdx="0" presStyleCnt="6"/>
      <dgm:spPr/>
    </dgm:pt>
    <dgm:pt modelId="{BA219051-64CE-477D-92A3-2E68EB4B185E}" type="pres">
      <dgm:prSet presAssocID="{1C6320C7-4AAA-4F4D-9EE2-2642885D8F3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7D67893F-561B-45CE-800D-7E393DB9B2A8}" type="pres">
      <dgm:prSet presAssocID="{1C6320C7-4AAA-4F4D-9EE2-2642885D8F33}" presName="spaceRect" presStyleCnt="0"/>
      <dgm:spPr/>
    </dgm:pt>
    <dgm:pt modelId="{D725FD48-70C4-4105-8AF3-5CC8069D349A}" type="pres">
      <dgm:prSet presAssocID="{1C6320C7-4AAA-4F4D-9EE2-2642885D8F33}" presName="parTx" presStyleLbl="revTx" presStyleIdx="0" presStyleCnt="6">
        <dgm:presLayoutVars>
          <dgm:chMax val="0"/>
          <dgm:chPref val="0"/>
        </dgm:presLayoutVars>
      </dgm:prSet>
      <dgm:spPr/>
    </dgm:pt>
    <dgm:pt modelId="{2921DC24-B532-4062-B6AD-50263828FAA7}" type="pres">
      <dgm:prSet presAssocID="{C0F07E83-EC39-4225-B10A-7A5004016FAE}" presName="sibTrans" presStyleCnt="0"/>
      <dgm:spPr/>
    </dgm:pt>
    <dgm:pt modelId="{1804A7E6-0579-450F-BB81-6AA7B4741EAF}" type="pres">
      <dgm:prSet presAssocID="{DA470773-74D8-449C-AD1C-4CEF26A93AA6}" presName="compNode" presStyleCnt="0"/>
      <dgm:spPr/>
    </dgm:pt>
    <dgm:pt modelId="{F0020744-B388-4DB4-B0CB-572CEDBCBE65}" type="pres">
      <dgm:prSet presAssocID="{DA470773-74D8-449C-AD1C-4CEF26A93AA6}" presName="bgRect" presStyleLbl="bgShp" presStyleIdx="1" presStyleCnt="6"/>
      <dgm:spPr/>
    </dgm:pt>
    <dgm:pt modelId="{D3BFF7E4-26B6-42A5-8A6D-CFC9937C3E3B}" type="pres">
      <dgm:prSet presAssocID="{DA470773-74D8-449C-AD1C-4CEF26A93AA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a:ext>
      </dgm:extLst>
    </dgm:pt>
    <dgm:pt modelId="{CE7557DA-B667-44EE-A56A-D4C43A956EF1}" type="pres">
      <dgm:prSet presAssocID="{DA470773-74D8-449C-AD1C-4CEF26A93AA6}" presName="spaceRect" presStyleCnt="0"/>
      <dgm:spPr/>
    </dgm:pt>
    <dgm:pt modelId="{3D763B5C-2202-4A98-9DC0-60F4909B0963}" type="pres">
      <dgm:prSet presAssocID="{DA470773-74D8-449C-AD1C-4CEF26A93AA6}" presName="parTx" presStyleLbl="revTx" presStyleIdx="1" presStyleCnt="6">
        <dgm:presLayoutVars>
          <dgm:chMax val="0"/>
          <dgm:chPref val="0"/>
        </dgm:presLayoutVars>
      </dgm:prSet>
      <dgm:spPr/>
    </dgm:pt>
    <dgm:pt modelId="{A956635C-0643-4045-8E68-5F1D14E25146}" type="pres">
      <dgm:prSet presAssocID="{043AE533-D821-4C4B-BDEB-4E3DB65DB47B}" presName="sibTrans" presStyleCnt="0"/>
      <dgm:spPr/>
    </dgm:pt>
    <dgm:pt modelId="{9ABE9F28-7177-404B-A3B3-1DD93A003717}" type="pres">
      <dgm:prSet presAssocID="{B496DDB0-5CD8-45BF-BF14-DFB878B9976C}" presName="compNode" presStyleCnt="0"/>
      <dgm:spPr/>
    </dgm:pt>
    <dgm:pt modelId="{39FF20E2-E851-43AD-883F-0FAB715411EB}" type="pres">
      <dgm:prSet presAssocID="{B496DDB0-5CD8-45BF-BF14-DFB878B9976C}" presName="bgRect" presStyleLbl="bgShp" presStyleIdx="2" presStyleCnt="6"/>
      <dgm:spPr/>
    </dgm:pt>
    <dgm:pt modelId="{AD15198F-1A32-4111-9216-2470834EF832}" type="pres">
      <dgm:prSet presAssocID="{B496DDB0-5CD8-45BF-BF14-DFB878B9976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
        </a:ext>
      </dgm:extLst>
    </dgm:pt>
    <dgm:pt modelId="{10933673-BE5E-4BFB-B8F1-F28D61E149F4}" type="pres">
      <dgm:prSet presAssocID="{B496DDB0-5CD8-45BF-BF14-DFB878B9976C}" presName="spaceRect" presStyleCnt="0"/>
      <dgm:spPr/>
    </dgm:pt>
    <dgm:pt modelId="{C8BDE014-2DC1-4B7B-8AF0-91B35AF5F627}" type="pres">
      <dgm:prSet presAssocID="{B496DDB0-5CD8-45BF-BF14-DFB878B9976C}" presName="parTx" presStyleLbl="revTx" presStyleIdx="2" presStyleCnt="6">
        <dgm:presLayoutVars>
          <dgm:chMax val="0"/>
          <dgm:chPref val="0"/>
        </dgm:presLayoutVars>
      </dgm:prSet>
      <dgm:spPr/>
    </dgm:pt>
    <dgm:pt modelId="{C7F6282A-555F-4B66-84A6-878EF1768F11}" type="pres">
      <dgm:prSet presAssocID="{FCA8B858-6D30-4318-A2E6-65C524C6EECF}" presName="sibTrans" presStyleCnt="0"/>
      <dgm:spPr/>
    </dgm:pt>
    <dgm:pt modelId="{4F973539-F1B9-4A11-BFDB-CE350AE9FF64}" type="pres">
      <dgm:prSet presAssocID="{F6A02C62-B340-43CF-A030-F67065CC5897}" presName="compNode" presStyleCnt="0"/>
      <dgm:spPr/>
    </dgm:pt>
    <dgm:pt modelId="{0DD3CA5B-A647-42EF-855B-9AF7735ED2F6}" type="pres">
      <dgm:prSet presAssocID="{F6A02C62-B340-43CF-A030-F67065CC5897}" presName="bgRect" presStyleLbl="bgShp" presStyleIdx="3" presStyleCnt="6"/>
      <dgm:spPr/>
    </dgm:pt>
    <dgm:pt modelId="{B39BB76D-D20A-4059-A9A3-B968D128C6A7}" type="pres">
      <dgm:prSet presAssocID="{F6A02C62-B340-43CF-A030-F67065CC589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choolhouse"/>
        </a:ext>
      </dgm:extLst>
    </dgm:pt>
    <dgm:pt modelId="{4CF1F837-9A4F-406A-9869-13AFB6DC043A}" type="pres">
      <dgm:prSet presAssocID="{F6A02C62-B340-43CF-A030-F67065CC5897}" presName="spaceRect" presStyleCnt="0"/>
      <dgm:spPr/>
    </dgm:pt>
    <dgm:pt modelId="{26CC6D31-050F-4AB3-BE8B-448B6BE9E25A}" type="pres">
      <dgm:prSet presAssocID="{F6A02C62-B340-43CF-A030-F67065CC5897}" presName="parTx" presStyleLbl="revTx" presStyleIdx="3" presStyleCnt="6">
        <dgm:presLayoutVars>
          <dgm:chMax val="0"/>
          <dgm:chPref val="0"/>
        </dgm:presLayoutVars>
      </dgm:prSet>
      <dgm:spPr/>
    </dgm:pt>
    <dgm:pt modelId="{4E74CDC7-7609-4745-8988-063C67159FF4}" type="pres">
      <dgm:prSet presAssocID="{5A270DBA-4C80-4A5A-A4DB-AE805C8B367B}" presName="sibTrans" presStyleCnt="0"/>
      <dgm:spPr/>
    </dgm:pt>
    <dgm:pt modelId="{3E4B0DA4-8FE1-4121-861A-56CF313BBA1A}" type="pres">
      <dgm:prSet presAssocID="{C6460AF8-CDF2-4389-B995-457F453B9DAD}" presName="compNode" presStyleCnt="0"/>
      <dgm:spPr/>
    </dgm:pt>
    <dgm:pt modelId="{3F1A82F8-4B49-4844-96C1-0C28A36B1D87}" type="pres">
      <dgm:prSet presAssocID="{C6460AF8-CDF2-4389-B995-457F453B9DAD}" presName="bgRect" presStyleLbl="bgShp" presStyleIdx="4" presStyleCnt="6"/>
      <dgm:spPr/>
    </dgm:pt>
    <dgm:pt modelId="{A5F19B4E-D092-4277-BE8E-524ED883DAEA}" type="pres">
      <dgm:prSet presAssocID="{C6460AF8-CDF2-4389-B995-457F453B9DA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ers"/>
        </a:ext>
      </dgm:extLst>
    </dgm:pt>
    <dgm:pt modelId="{91FCE9B9-FF80-490A-9096-308775078AC1}" type="pres">
      <dgm:prSet presAssocID="{C6460AF8-CDF2-4389-B995-457F453B9DAD}" presName="spaceRect" presStyleCnt="0"/>
      <dgm:spPr/>
    </dgm:pt>
    <dgm:pt modelId="{6CA1F620-C5E2-48B5-835D-31713C968750}" type="pres">
      <dgm:prSet presAssocID="{C6460AF8-CDF2-4389-B995-457F453B9DAD}" presName="parTx" presStyleLbl="revTx" presStyleIdx="4" presStyleCnt="6">
        <dgm:presLayoutVars>
          <dgm:chMax val="0"/>
          <dgm:chPref val="0"/>
        </dgm:presLayoutVars>
      </dgm:prSet>
      <dgm:spPr/>
    </dgm:pt>
    <dgm:pt modelId="{8E473553-08DB-4328-9A03-9B20BC3C623D}" type="pres">
      <dgm:prSet presAssocID="{C976B6B7-310B-4DFE-B89F-2D3BF412FF5F}" presName="sibTrans" presStyleCnt="0"/>
      <dgm:spPr/>
    </dgm:pt>
    <dgm:pt modelId="{638A23A0-B18C-4850-8BB0-DF7C90C0C6ED}" type="pres">
      <dgm:prSet presAssocID="{A1363F4C-82F4-4853-BA00-92B504006DAB}" presName="compNode" presStyleCnt="0"/>
      <dgm:spPr/>
    </dgm:pt>
    <dgm:pt modelId="{574415E8-79C5-4B7F-B14D-F31F4F0E44C3}" type="pres">
      <dgm:prSet presAssocID="{A1363F4C-82F4-4853-BA00-92B504006DAB}" presName="bgRect" presStyleLbl="bgShp" presStyleIdx="5" presStyleCnt="6"/>
      <dgm:spPr/>
    </dgm:pt>
    <dgm:pt modelId="{D28C73A8-A6C4-4858-8D5D-1ED4C35F4CD2}" type="pres">
      <dgm:prSet presAssocID="{A1363F4C-82F4-4853-BA00-92B504006DA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Meeting"/>
        </a:ext>
      </dgm:extLst>
    </dgm:pt>
    <dgm:pt modelId="{6354EAA9-4D55-4D2A-B3A9-D2906A52CB93}" type="pres">
      <dgm:prSet presAssocID="{A1363F4C-82F4-4853-BA00-92B504006DAB}" presName="spaceRect" presStyleCnt="0"/>
      <dgm:spPr/>
    </dgm:pt>
    <dgm:pt modelId="{0BB77731-EAC1-4538-92CD-B73EEFDEE800}" type="pres">
      <dgm:prSet presAssocID="{A1363F4C-82F4-4853-BA00-92B504006DAB}" presName="parTx" presStyleLbl="revTx" presStyleIdx="5" presStyleCnt="6">
        <dgm:presLayoutVars>
          <dgm:chMax val="0"/>
          <dgm:chPref val="0"/>
        </dgm:presLayoutVars>
      </dgm:prSet>
      <dgm:spPr/>
    </dgm:pt>
  </dgm:ptLst>
  <dgm:cxnLst>
    <dgm:cxn modelId="{C60A5E15-B687-4FE7-92C7-BAF67A1DAD68}" srcId="{59AF5438-685C-48B3-B842-E26572AB63B5}" destId="{DA470773-74D8-449C-AD1C-4CEF26A93AA6}" srcOrd="1" destOrd="0" parTransId="{270E4CC1-5247-49F5-B656-5DFF6B41A9FE}" sibTransId="{043AE533-D821-4C4B-BDEB-4E3DB65DB47B}"/>
    <dgm:cxn modelId="{C127D61F-8CE7-4B4C-88ED-5F0B8385354F}" type="presOf" srcId="{B496DDB0-5CD8-45BF-BF14-DFB878B9976C}" destId="{C8BDE014-2DC1-4B7B-8AF0-91B35AF5F627}" srcOrd="0" destOrd="0" presId="urn:microsoft.com/office/officeart/2018/2/layout/IconVerticalSolidList"/>
    <dgm:cxn modelId="{F699D726-E9FD-4492-8A13-716A9F739665}" type="presOf" srcId="{C6460AF8-CDF2-4389-B995-457F453B9DAD}" destId="{6CA1F620-C5E2-48B5-835D-31713C968750}" srcOrd="0" destOrd="0" presId="urn:microsoft.com/office/officeart/2018/2/layout/IconVerticalSolidList"/>
    <dgm:cxn modelId="{88A89742-230B-4F87-8672-E87B33253856}" type="presOf" srcId="{DA470773-74D8-449C-AD1C-4CEF26A93AA6}" destId="{3D763B5C-2202-4A98-9DC0-60F4909B0963}" srcOrd="0" destOrd="0" presId="urn:microsoft.com/office/officeart/2018/2/layout/IconVerticalSolidList"/>
    <dgm:cxn modelId="{317A644C-EE46-4907-9AB9-C7503020CABE}" type="presOf" srcId="{1C6320C7-4AAA-4F4D-9EE2-2642885D8F33}" destId="{D725FD48-70C4-4105-8AF3-5CC8069D349A}" srcOrd="0" destOrd="0" presId="urn:microsoft.com/office/officeart/2018/2/layout/IconVerticalSolidList"/>
    <dgm:cxn modelId="{758C6B4E-E771-4D3C-A7C0-8AB2CDE4A0CB}" type="presOf" srcId="{59AF5438-685C-48B3-B842-E26572AB63B5}" destId="{4C644653-CB5E-45A7-A918-FCA1C5C5AB40}" srcOrd="0" destOrd="0" presId="urn:microsoft.com/office/officeart/2018/2/layout/IconVerticalSolidList"/>
    <dgm:cxn modelId="{88EF2C50-5472-4A0D-B7B0-EE11E5B2E429}" type="presOf" srcId="{A1363F4C-82F4-4853-BA00-92B504006DAB}" destId="{0BB77731-EAC1-4538-92CD-B73EEFDEE800}" srcOrd="0" destOrd="0" presId="urn:microsoft.com/office/officeart/2018/2/layout/IconVerticalSolidList"/>
    <dgm:cxn modelId="{6659AC65-A09B-44A3-9EBA-7D6FEB62D34B}" srcId="{59AF5438-685C-48B3-B842-E26572AB63B5}" destId="{F6A02C62-B340-43CF-A030-F67065CC5897}" srcOrd="3" destOrd="0" parTransId="{A4B1D3B5-B414-44E4-B1E4-5E894332B5D1}" sibTransId="{5A270DBA-4C80-4A5A-A4DB-AE805C8B367B}"/>
    <dgm:cxn modelId="{68991B79-0438-4A20-8743-8963B48932A1}" srcId="{59AF5438-685C-48B3-B842-E26572AB63B5}" destId="{1C6320C7-4AAA-4F4D-9EE2-2642885D8F33}" srcOrd="0" destOrd="0" parTransId="{EEE379F2-30ED-4932-9450-B13BA0525D02}" sibTransId="{C0F07E83-EC39-4225-B10A-7A5004016FAE}"/>
    <dgm:cxn modelId="{D64FD1B2-8484-4ABF-BD8A-2690968A4F9E}" type="presOf" srcId="{F6A02C62-B340-43CF-A030-F67065CC5897}" destId="{26CC6D31-050F-4AB3-BE8B-448B6BE9E25A}" srcOrd="0" destOrd="0" presId="urn:microsoft.com/office/officeart/2018/2/layout/IconVerticalSolidList"/>
    <dgm:cxn modelId="{94D81CCC-9BFF-49D6-A09D-14F8B8BC4A89}" srcId="{59AF5438-685C-48B3-B842-E26572AB63B5}" destId="{A1363F4C-82F4-4853-BA00-92B504006DAB}" srcOrd="5" destOrd="0" parTransId="{C6AA55C6-B98E-4CCC-8C3F-04E236FC16F3}" sibTransId="{CB019167-2777-40D8-B0F7-E05A4686061F}"/>
    <dgm:cxn modelId="{C15539ED-5074-44F8-8D78-D8E6605DBAE2}" srcId="{59AF5438-685C-48B3-B842-E26572AB63B5}" destId="{B496DDB0-5CD8-45BF-BF14-DFB878B9976C}" srcOrd="2" destOrd="0" parTransId="{27D5D3F2-DD2D-4E22-9A32-BC2C65ADDA03}" sibTransId="{FCA8B858-6D30-4318-A2E6-65C524C6EECF}"/>
    <dgm:cxn modelId="{806E5CF5-18B6-4D27-9F91-228A7DA871DB}" srcId="{59AF5438-685C-48B3-B842-E26572AB63B5}" destId="{C6460AF8-CDF2-4389-B995-457F453B9DAD}" srcOrd="4" destOrd="0" parTransId="{3D7DD138-EA1C-4B91-BE26-EA6CB14B9702}" sibTransId="{C976B6B7-310B-4DFE-B89F-2D3BF412FF5F}"/>
    <dgm:cxn modelId="{3A7B06FB-D9D8-4162-8AF4-6432B8565AAF}" type="presParOf" srcId="{4C644653-CB5E-45A7-A918-FCA1C5C5AB40}" destId="{9565EF28-DD42-460A-B617-9BE1ECDCD78F}" srcOrd="0" destOrd="0" presId="urn:microsoft.com/office/officeart/2018/2/layout/IconVerticalSolidList"/>
    <dgm:cxn modelId="{DDCA9D0D-1A1C-48DF-AA40-6D5479A42E41}" type="presParOf" srcId="{9565EF28-DD42-460A-B617-9BE1ECDCD78F}" destId="{BDF0FC6A-31F7-4560-972B-7CBBADB6214B}" srcOrd="0" destOrd="0" presId="urn:microsoft.com/office/officeart/2018/2/layout/IconVerticalSolidList"/>
    <dgm:cxn modelId="{A6340BA3-1778-4FCF-9C52-00484EA4360A}" type="presParOf" srcId="{9565EF28-DD42-460A-B617-9BE1ECDCD78F}" destId="{BA219051-64CE-477D-92A3-2E68EB4B185E}" srcOrd="1" destOrd="0" presId="urn:microsoft.com/office/officeart/2018/2/layout/IconVerticalSolidList"/>
    <dgm:cxn modelId="{FF3BE4BD-4CD3-4387-A5AD-7B9F23083898}" type="presParOf" srcId="{9565EF28-DD42-460A-B617-9BE1ECDCD78F}" destId="{7D67893F-561B-45CE-800D-7E393DB9B2A8}" srcOrd="2" destOrd="0" presId="urn:microsoft.com/office/officeart/2018/2/layout/IconVerticalSolidList"/>
    <dgm:cxn modelId="{27CAE273-CEDB-4005-B37E-306916AECEED}" type="presParOf" srcId="{9565EF28-DD42-460A-B617-9BE1ECDCD78F}" destId="{D725FD48-70C4-4105-8AF3-5CC8069D349A}" srcOrd="3" destOrd="0" presId="urn:microsoft.com/office/officeart/2018/2/layout/IconVerticalSolidList"/>
    <dgm:cxn modelId="{41EAA2AB-673A-4A3B-B369-C1E1AAE77338}" type="presParOf" srcId="{4C644653-CB5E-45A7-A918-FCA1C5C5AB40}" destId="{2921DC24-B532-4062-B6AD-50263828FAA7}" srcOrd="1" destOrd="0" presId="urn:microsoft.com/office/officeart/2018/2/layout/IconVerticalSolidList"/>
    <dgm:cxn modelId="{7AA9F81B-5B37-4967-9953-DFB5C5EEAC7E}" type="presParOf" srcId="{4C644653-CB5E-45A7-A918-FCA1C5C5AB40}" destId="{1804A7E6-0579-450F-BB81-6AA7B4741EAF}" srcOrd="2" destOrd="0" presId="urn:microsoft.com/office/officeart/2018/2/layout/IconVerticalSolidList"/>
    <dgm:cxn modelId="{4C206392-5EE6-4059-A3D2-025BCCD3C77A}" type="presParOf" srcId="{1804A7E6-0579-450F-BB81-6AA7B4741EAF}" destId="{F0020744-B388-4DB4-B0CB-572CEDBCBE65}" srcOrd="0" destOrd="0" presId="urn:microsoft.com/office/officeart/2018/2/layout/IconVerticalSolidList"/>
    <dgm:cxn modelId="{BBA0F27E-E3AA-4C4C-8F48-E4B0E10DC37F}" type="presParOf" srcId="{1804A7E6-0579-450F-BB81-6AA7B4741EAF}" destId="{D3BFF7E4-26B6-42A5-8A6D-CFC9937C3E3B}" srcOrd="1" destOrd="0" presId="urn:microsoft.com/office/officeart/2018/2/layout/IconVerticalSolidList"/>
    <dgm:cxn modelId="{DCAC6B9C-37BE-42AE-841C-D301BF4CCF49}" type="presParOf" srcId="{1804A7E6-0579-450F-BB81-6AA7B4741EAF}" destId="{CE7557DA-B667-44EE-A56A-D4C43A956EF1}" srcOrd="2" destOrd="0" presId="urn:microsoft.com/office/officeart/2018/2/layout/IconVerticalSolidList"/>
    <dgm:cxn modelId="{5DC26143-8A34-4AFC-B6A9-8E4ACFE6FB2B}" type="presParOf" srcId="{1804A7E6-0579-450F-BB81-6AA7B4741EAF}" destId="{3D763B5C-2202-4A98-9DC0-60F4909B0963}" srcOrd="3" destOrd="0" presId="urn:microsoft.com/office/officeart/2018/2/layout/IconVerticalSolidList"/>
    <dgm:cxn modelId="{96F5BD46-B4B1-4223-BA0E-55D718128DF8}" type="presParOf" srcId="{4C644653-CB5E-45A7-A918-FCA1C5C5AB40}" destId="{A956635C-0643-4045-8E68-5F1D14E25146}" srcOrd="3" destOrd="0" presId="urn:microsoft.com/office/officeart/2018/2/layout/IconVerticalSolidList"/>
    <dgm:cxn modelId="{E23D3E33-C620-4C9F-ADD4-898E42C70247}" type="presParOf" srcId="{4C644653-CB5E-45A7-A918-FCA1C5C5AB40}" destId="{9ABE9F28-7177-404B-A3B3-1DD93A003717}" srcOrd="4" destOrd="0" presId="urn:microsoft.com/office/officeart/2018/2/layout/IconVerticalSolidList"/>
    <dgm:cxn modelId="{46130BB5-AD8A-4DC8-834F-DCE07DDAC385}" type="presParOf" srcId="{9ABE9F28-7177-404B-A3B3-1DD93A003717}" destId="{39FF20E2-E851-43AD-883F-0FAB715411EB}" srcOrd="0" destOrd="0" presId="urn:microsoft.com/office/officeart/2018/2/layout/IconVerticalSolidList"/>
    <dgm:cxn modelId="{B170C6E6-02E0-41E6-BEB5-945ED84AD1BF}" type="presParOf" srcId="{9ABE9F28-7177-404B-A3B3-1DD93A003717}" destId="{AD15198F-1A32-4111-9216-2470834EF832}" srcOrd="1" destOrd="0" presId="urn:microsoft.com/office/officeart/2018/2/layout/IconVerticalSolidList"/>
    <dgm:cxn modelId="{B6F1F711-AF89-4B43-B314-14532E6F809C}" type="presParOf" srcId="{9ABE9F28-7177-404B-A3B3-1DD93A003717}" destId="{10933673-BE5E-4BFB-B8F1-F28D61E149F4}" srcOrd="2" destOrd="0" presId="urn:microsoft.com/office/officeart/2018/2/layout/IconVerticalSolidList"/>
    <dgm:cxn modelId="{EE04EB94-4AB1-4FDB-B355-4B1598C4B0F9}" type="presParOf" srcId="{9ABE9F28-7177-404B-A3B3-1DD93A003717}" destId="{C8BDE014-2DC1-4B7B-8AF0-91B35AF5F627}" srcOrd="3" destOrd="0" presId="urn:microsoft.com/office/officeart/2018/2/layout/IconVerticalSolidList"/>
    <dgm:cxn modelId="{C412C086-5C2B-461A-93B7-269BDEF56249}" type="presParOf" srcId="{4C644653-CB5E-45A7-A918-FCA1C5C5AB40}" destId="{C7F6282A-555F-4B66-84A6-878EF1768F11}" srcOrd="5" destOrd="0" presId="urn:microsoft.com/office/officeart/2018/2/layout/IconVerticalSolidList"/>
    <dgm:cxn modelId="{4326F789-F07C-40F9-946C-DE4617DE46E2}" type="presParOf" srcId="{4C644653-CB5E-45A7-A918-FCA1C5C5AB40}" destId="{4F973539-F1B9-4A11-BFDB-CE350AE9FF64}" srcOrd="6" destOrd="0" presId="urn:microsoft.com/office/officeart/2018/2/layout/IconVerticalSolidList"/>
    <dgm:cxn modelId="{E078C3C5-355D-44B3-8215-1A5DE54CE7AB}" type="presParOf" srcId="{4F973539-F1B9-4A11-BFDB-CE350AE9FF64}" destId="{0DD3CA5B-A647-42EF-855B-9AF7735ED2F6}" srcOrd="0" destOrd="0" presId="urn:microsoft.com/office/officeart/2018/2/layout/IconVerticalSolidList"/>
    <dgm:cxn modelId="{45E1F10C-BEC4-4C9F-99FC-77E86724CBC2}" type="presParOf" srcId="{4F973539-F1B9-4A11-BFDB-CE350AE9FF64}" destId="{B39BB76D-D20A-4059-A9A3-B968D128C6A7}" srcOrd="1" destOrd="0" presId="urn:microsoft.com/office/officeart/2018/2/layout/IconVerticalSolidList"/>
    <dgm:cxn modelId="{A65CA908-D26E-4BA7-907F-1D4913D92E22}" type="presParOf" srcId="{4F973539-F1B9-4A11-BFDB-CE350AE9FF64}" destId="{4CF1F837-9A4F-406A-9869-13AFB6DC043A}" srcOrd="2" destOrd="0" presId="urn:microsoft.com/office/officeart/2018/2/layout/IconVerticalSolidList"/>
    <dgm:cxn modelId="{82C4FA5B-32DC-4EEA-9870-4AB809EABA98}" type="presParOf" srcId="{4F973539-F1B9-4A11-BFDB-CE350AE9FF64}" destId="{26CC6D31-050F-4AB3-BE8B-448B6BE9E25A}" srcOrd="3" destOrd="0" presId="urn:microsoft.com/office/officeart/2018/2/layout/IconVerticalSolidList"/>
    <dgm:cxn modelId="{E7BCF4CE-C50C-4267-B48E-C3BEF936371F}" type="presParOf" srcId="{4C644653-CB5E-45A7-A918-FCA1C5C5AB40}" destId="{4E74CDC7-7609-4745-8988-063C67159FF4}" srcOrd="7" destOrd="0" presId="urn:microsoft.com/office/officeart/2018/2/layout/IconVerticalSolidList"/>
    <dgm:cxn modelId="{B69A4E13-548C-4CBD-906D-4345FEE8C6E5}" type="presParOf" srcId="{4C644653-CB5E-45A7-A918-FCA1C5C5AB40}" destId="{3E4B0DA4-8FE1-4121-861A-56CF313BBA1A}" srcOrd="8" destOrd="0" presId="urn:microsoft.com/office/officeart/2018/2/layout/IconVerticalSolidList"/>
    <dgm:cxn modelId="{85F8C252-97DB-4B25-9573-035974C9E5D7}" type="presParOf" srcId="{3E4B0DA4-8FE1-4121-861A-56CF313BBA1A}" destId="{3F1A82F8-4B49-4844-96C1-0C28A36B1D87}" srcOrd="0" destOrd="0" presId="urn:microsoft.com/office/officeart/2018/2/layout/IconVerticalSolidList"/>
    <dgm:cxn modelId="{97E7106C-CD4B-4E2A-B00C-FAEF2038FB46}" type="presParOf" srcId="{3E4B0DA4-8FE1-4121-861A-56CF313BBA1A}" destId="{A5F19B4E-D092-4277-BE8E-524ED883DAEA}" srcOrd="1" destOrd="0" presId="urn:microsoft.com/office/officeart/2018/2/layout/IconVerticalSolidList"/>
    <dgm:cxn modelId="{4EEBA466-B8ED-4F3A-871C-E8E5E0091263}" type="presParOf" srcId="{3E4B0DA4-8FE1-4121-861A-56CF313BBA1A}" destId="{91FCE9B9-FF80-490A-9096-308775078AC1}" srcOrd="2" destOrd="0" presId="urn:microsoft.com/office/officeart/2018/2/layout/IconVerticalSolidList"/>
    <dgm:cxn modelId="{427FC527-12E6-41BB-A63B-5223CB8A25C6}" type="presParOf" srcId="{3E4B0DA4-8FE1-4121-861A-56CF313BBA1A}" destId="{6CA1F620-C5E2-48B5-835D-31713C968750}" srcOrd="3" destOrd="0" presId="urn:microsoft.com/office/officeart/2018/2/layout/IconVerticalSolidList"/>
    <dgm:cxn modelId="{B54BAB22-F7B4-4229-9A27-5BC3EFBB8A67}" type="presParOf" srcId="{4C644653-CB5E-45A7-A918-FCA1C5C5AB40}" destId="{8E473553-08DB-4328-9A03-9B20BC3C623D}" srcOrd="9" destOrd="0" presId="urn:microsoft.com/office/officeart/2018/2/layout/IconVerticalSolidList"/>
    <dgm:cxn modelId="{0706F27C-9540-4CA0-B460-C0FD8CAD7C1A}" type="presParOf" srcId="{4C644653-CB5E-45A7-A918-FCA1C5C5AB40}" destId="{638A23A0-B18C-4850-8BB0-DF7C90C0C6ED}" srcOrd="10" destOrd="0" presId="urn:microsoft.com/office/officeart/2018/2/layout/IconVerticalSolidList"/>
    <dgm:cxn modelId="{CD6EBEBB-8690-429E-848E-4115A36ADAC4}" type="presParOf" srcId="{638A23A0-B18C-4850-8BB0-DF7C90C0C6ED}" destId="{574415E8-79C5-4B7F-B14D-F31F4F0E44C3}" srcOrd="0" destOrd="0" presId="urn:microsoft.com/office/officeart/2018/2/layout/IconVerticalSolidList"/>
    <dgm:cxn modelId="{B8B21C1D-70C4-4A03-AF0A-D99D3BB369A5}" type="presParOf" srcId="{638A23A0-B18C-4850-8BB0-DF7C90C0C6ED}" destId="{D28C73A8-A6C4-4858-8D5D-1ED4C35F4CD2}" srcOrd="1" destOrd="0" presId="urn:microsoft.com/office/officeart/2018/2/layout/IconVerticalSolidList"/>
    <dgm:cxn modelId="{63A26B1A-300B-4075-809A-8A38B10B22C1}" type="presParOf" srcId="{638A23A0-B18C-4850-8BB0-DF7C90C0C6ED}" destId="{6354EAA9-4D55-4D2A-B3A9-D2906A52CB93}" srcOrd="2" destOrd="0" presId="urn:microsoft.com/office/officeart/2018/2/layout/IconVerticalSolidList"/>
    <dgm:cxn modelId="{BE05EFD5-E02D-4EDE-BCAB-0C365951AF3F}" type="presParOf" srcId="{638A23A0-B18C-4850-8BB0-DF7C90C0C6ED}" destId="{0BB77731-EAC1-4538-92CD-B73EEFDEE80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AF5438-685C-48B3-B842-E26572AB63B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C6320C7-4AAA-4F4D-9EE2-2642885D8F33}">
      <dgm:prSet/>
      <dgm:spPr/>
      <dgm:t>
        <a:bodyPr/>
        <a:lstStyle/>
        <a:p>
          <a:pPr>
            <a:lnSpc>
              <a:spcPct val="100000"/>
            </a:lnSpc>
          </a:pPr>
          <a:r>
            <a:rPr lang="en-US" dirty="0"/>
            <a:t>Talent Inventory</a:t>
          </a:r>
        </a:p>
      </dgm:t>
    </dgm:pt>
    <dgm:pt modelId="{EEE379F2-30ED-4932-9450-B13BA0525D02}" type="parTrans" cxnId="{68991B79-0438-4A20-8743-8963B48932A1}">
      <dgm:prSet/>
      <dgm:spPr/>
      <dgm:t>
        <a:bodyPr/>
        <a:lstStyle/>
        <a:p>
          <a:endParaRPr lang="en-US"/>
        </a:p>
      </dgm:t>
    </dgm:pt>
    <dgm:pt modelId="{C0F07E83-EC39-4225-B10A-7A5004016FAE}" type="sibTrans" cxnId="{68991B79-0438-4A20-8743-8963B48932A1}">
      <dgm:prSet/>
      <dgm:spPr/>
      <dgm:t>
        <a:bodyPr/>
        <a:lstStyle/>
        <a:p>
          <a:endParaRPr lang="en-US"/>
        </a:p>
      </dgm:t>
    </dgm:pt>
    <dgm:pt modelId="{DA470773-74D8-449C-AD1C-4CEF26A93AA6}">
      <dgm:prSet/>
      <dgm:spPr/>
      <dgm:t>
        <a:bodyPr/>
        <a:lstStyle/>
        <a:p>
          <a:pPr>
            <a:lnSpc>
              <a:spcPct val="100000"/>
            </a:lnSpc>
          </a:pPr>
          <a:r>
            <a:rPr lang="en-US" dirty="0"/>
            <a:t>Create the Right Teams</a:t>
          </a:r>
        </a:p>
      </dgm:t>
    </dgm:pt>
    <dgm:pt modelId="{270E4CC1-5247-49F5-B656-5DFF6B41A9FE}" type="parTrans" cxnId="{C60A5E15-B687-4FE7-92C7-BAF67A1DAD68}">
      <dgm:prSet/>
      <dgm:spPr/>
      <dgm:t>
        <a:bodyPr/>
        <a:lstStyle/>
        <a:p>
          <a:endParaRPr lang="en-US"/>
        </a:p>
      </dgm:t>
    </dgm:pt>
    <dgm:pt modelId="{043AE533-D821-4C4B-BDEB-4E3DB65DB47B}" type="sibTrans" cxnId="{C60A5E15-B687-4FE7-92C7-BAF67A1DAD68}">
      <dgm:prSet/>
      <dgm:spPr/>
      <dgm:t>
        <a:bodyPr/>
        <a:lstStyle/>
        <a:p>
          <a:endParaRPr lang="en-US"/>
        </a:p>
      </dgm:t>
    </dgm:pt>
    <dgm:pt modelId="{B496DDB0-5CD8-45BF-BF14-DFB878B9976C}">
      <dgm:prSet/>
      <dgm:spPr/>
      <dgm:t>
        <a:bodyPr/>
        <a:lstStyle/>
        <a:p>
          <a:pPr>
            <a:lnSpc>
              <a:spcPct val="100000"/>
            </a:lnSpc>
          </a:pPr>
          <a:r>
            <a:rPr lang="en-US" dirty="0"/>
            <a:t>Appoint the Right Team Leader</a:t>
          </a:r>
        </a:p>
      </dgm:t>
    </dgm:pt>
    <dgm:pt modelId="{27D5D3F2-DD2D-4E22-9A32-BC2C65ADDA03}" type="parTrans" cxnId="{C15539ED-5074-44F8-8D78-D8E6605DBAE2}">
      <dgm:prSet/>
      <dgm:spPr/>
      <dgm:t>
        <a:bodyPr/>
        <a:lstStyle/>
        <a:p>
          <a:endParaRPr lang="en-US"/>
        </a:p>
      </dgm:t>
    </dgm:pt>
    <dgm:pt modelId="{FCA8B858-6D30-4318-A2E6-65C524C6EECF}" type="sibTrans" cxnId="{C15539ED-5074-44F8-8D78-D8E6605DBAE2}">
      <dgm:prSet/>
      <dgm:spPr/>
      <dgm:t>
        <a:bodyPr/>
        <a:lstStyle/>
        <a:p>
          <a:endParaRPr lang="en-US"/>
        </a:p>
      </dgm:t>
    </dgm:pt>
    <dgm:pt modelId="{F6A02C62-B340-43CF-A030-F67065CC5897}">
      <dgm:prSet/>
      <dgm:spPr/>
      <dgm:t>
        <a:bodyPr/>
        <a:lstStyle/>
        <a:p>
          <a:pPr>
            <a:lnSpc>
              <a:spcPct val="100000"/>
            </a:lnSpc>
          </a:pPr>
          <a:r>
            <a:rPr lang="en-US" dirty="0"/>
            <a:t>Educate, Empower, and Reward </a:t>
          </a:r>
        </a:p>
      </dgm:t>
    </dgm:pt>
    <dgm:pt modelId="{A4B1D3B5-B414-44E4-B1E4-5E894332B5D1}" type="parTrans" cxnId="{6659AC65-A09B-44A3-9EBA-7D6FEB62D34B}">
      <dgm:prSet/>
      <dgm:spPr/>
      <dgm:t>
        <a:bodyPr/>
        <a:lstStyle/>
        <a:p>
          <a:endParaRPr lang="en-US"/>
        </a:p>
      </dgm:t>
    </dgm:pt>
    <dgm:pt modelId="{5A270DBA-4C80-4A5A-A4DB-AE805C8B367B}" type="sibTrans" cxnId="{6659AC65-A09B-44A3-9EBA-7D6FEB62D34B}">
      <dgm:prSet/>
      <dgm:spPr/>
      <dgm:t>
        <a:bodyPr/>
        <a:lstStyle/>
        <a:p>
          <a:endParaRPr lang="en-US"/>
        </a:p>
      </dgm:t>
    </dgm:pt>
    <dgm:pt modelId="{C6460AF8-CDF2-4389-B995-457F453B9DAD}">
      <dgm:prSet/>
      <dgm:spPr/>
      <dgm:t>
        <a:bodyPr/>
        <a:lstStyle/>
        <a:p>
          <a:pPr>
            <a:lnSpc>
              <a:spcPct val="100000"/>
            </a:lnSpc>
          </a:pPr>
          <a:r>
            <a:rPr lang="en-US" dirty="0"/>
            <a:t>Celebrate Accomplishments</a:t>
          </a:r>
        </a:p>
      </dgm:t>
    </dgm:pt>
    <dgm:pt modelId="{3D7DD138-EA1C-4B91-BE26-EA6CB14B9702}" type="parTrans" cxnId="{806E5CF5-18B6-4D27-9F91-228A7DA871DB}">
      <dgm:prSet/>
      <dgm:spPr/>
      <dgm:t>
        <a:bodyPr/>
        <a:lstStyle/>
        <a:p>
          <a:endParaRPr lang="en-US"/>
        </a:p>
      </dgm:t>
    </dgm:pt>
    <dgm:pt modelId="{C976B6B7-310B-4DFE-B89F-2D3BF412FF5F}" type="sibTrans" cxnId="{806E5CF5-18B6-4D27-9F91-228A7DA871DB}">
      <dgm:prSet/>
      <dgm:spPr/>
      <dgm:t>
        <a:bodyPr/>
        <a:lstStyle/>
        <a:p>
          <a:endParaRPr lang="en-US"/>
        </a:p>
      </dgm:t>
    </dgm:pt>
    <dgm:pt modelId="{A1363F4C-82F4-4853-BA00-92B504006DAB}">
      <dgm:prSet/>
      <dgm:spPr/>
      <dgm:t>
        <a:bodyPr/>
        <a:lstStyle/>
        <a:p>
          <a:pPr>
            <a:lnSpc>
              <a:spcPct val="100000"/>
            </a:lnSpc>
          </a:pPr>
          <a:r>
            <a:rPr lang="en-US" dirty="0"/>
            <a:t>Succession Planning</a:t>
          </a:r>
        </a:p>
      </dgm:t>
    </dgm:pt>
    <dgm:pt modelId="{C6AA55C6-B98E-4CCC-8C3F-04E236FC16F3}" type="parTrans" cxnId="{94D81CCC-9BFF-49D6-A09D-14F8B8BC4A89}">
      <dgm:prSet/>
      <dgm:spPr/>
      <dgm:t>
        <a:bodyPr/>
        <a:lstStyle/>
        <a:p>
          <a:endParaRPr lang="en-US"/>
        </a:p>
      </dgm:t>
    </dgm:pt>
    <dgm:pt modelId="{CB019167-2777-40D8-B0F7-E05A4686061F}" type="sibTrans" cxnId="{94D81CCC-9BFF-49D6-A09D-14F8B8BC4A89}">
      <dgm:prSet/>
      <dgm:spPr/>
      <dgm:t>
        <a:bodyPr/>
        <a:lstStyle/>
        <a:p>
          <a:endParaRPr lang="en-US"/>
        </a:p>
      </dgm:t>
    </dgm:pt>
    <dgm:pt modelId="{4C644653-CB5E-45A7-A918-FCA1C5C5AB40}" type="pres">
      <dgm:prSet presAssocID="{59AF5438-685C-48B3-B842-E26572AB63B5}" presName="root" presStyleCnt="0">
        <dgm:presLayoutVars>
          <dgm:dir/>
          <dgm:resizeHandles val="exact"/>
        </dgm:presLayoutVars>
      </dgm:prSet>
      <dgm:spPr/>
    </dgm:pt>
    <dgm:pt modelId="{9565EF28-DD42-460A-B617-9BE1ECDCD78F}" type="pres">
      <dgm:prSet presAssocID="{1C6320C7-4AAA-4F4D-9EE2-2642885D8F33}" presName="compNode" presStyleCnt="0"/>
      <dgm:spPr/>
    </dgm:pt>
    <dgm:pt modelId="{BDF0FC6A-31F7-4560-972B-7CBBADB6214B}" type="pres">
      <dgm:prSet presAssocID="{1C6320C7-4AAA-4F4D-9EE2-2642885D8F33}" presName="bgRect" presStyleLbl="bgShp" presStyleIdx="0" presStyleCnt="6"/>
      <dgm:spPr/>
    </dgm:pt>
    <dgm:pt modelId="{BA219051-64CE-477D-92A3-2E68EB4B185E}" type="pres">
      <dgm:prSet presAssocID="{1C6320C7-4AAA-4F4D-9EE2-2642885D8F33}"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Partially Checked with solid fill"/>
        </a:ext>
      </dgm:extLst>
    </dgm:pt>
    <dgm:pt modelId="{7D67893F-561B-45CE-800D-7E393DB9B2A8}" type="pres">
      <dgm:prSet presAssocID="{1C6320C7-4AAA-4F4D-9EE2-2642885D8F33}" presName="spaceRect" presStyleCnt="0"/>
      <dgm:spPr/>
    </dgm:pt>
    <dgm:pt modelId="{D725FD48-70C4-4105-8AF3-5CC8069D349A}" type="pres">
      <dgm:prSet presAssocID="{1C6320C7-4AAA-4F4D-9EE2-2642885D8F33}" presName="parTx" presStyleLbl="revTx" presStyleIdx="0" presStyleCnt="6">
        <dgm:presLayoutVars>
          <dgm:chMax val="0"/>
          <dgm:chPref val="0"/>
        </dgm:presLayoutVars>
      </dgm:prSet>
      <dgm:spPr/>
    </dgm:pt>
    <dgm:pt modelId="{2921DC24-B532-4062-B6AD-50263828FAA7}" type="pres">
      <dgm:prSet presAssocID="{C0F07E83-EC39-4225-B10A-7A5004016FAE}" presName="sibTrans" presStyleCnt="0"/>
      <dgm:spPr/>
    </dgm:pt>
    <dgm:pt modelId="{1804A7E6-0579-450F-BB81-6AA7B4741EAF}" type="pres">
      <dgm:prSet presAssocID="{DA470773-74D8-449C-AD1C-4CEF26A93AA6}" presName="compNode" presStyleCnt="0"/>
      <dgm:spPr/>
    </dgm:pt>
    <dgm:pt modelId="{F0020744-B388-4DB4-B0CB-572CEDBCBE65}" type="pres">
      <dgm:prSet presAssocID="{DA470773-74D8-449C-AD1C-4CEF26A93AA6}" presName="bgRect" presStyleLbl="bgShp" presStyleIdx="1" presStyleCnt="6" custLinFactNeighborX="-6822" custLinFactNeighborY="6155"/>
      <dgm:spPr/>
    </dgm:pt>
    <dgm:pt modelId="{D3BFF7E4-26B6-42A5-8A6D-CFC9937C3E3B}" type="pres">
      <dgm:prSet presAssocID="{DA470773-74D8-449C-AD1C-4CEF26A93AA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a:ext>
      </dgm:extLst>
    </dgm:pt>
    <dgm:pt modelId="{CE7557DA-B667-44EE-A56A-D4C43A956EF1}" type="pres">
      <dgm:prSet presAssocID="{DA470773-74D8-449C-AD1C-4CEF26A93AA6}" presName="spaceRect" presStyleCnt="0"/>
      <dgm:spPr/>
    </dgm:pt>
    <dgm:pt modelId="{3D763B5C-2202-4A98-9DC0-60F4909B0963}" type="pres">
      <dgm:prSet presAssocID="{DA470773-74D8-449C-AD1C-4CEF26A93AA6}" presName="parTx" presStyleLbl="revTx" presStyleIdx="1" presStyleCnt="6">
        <dgm:presLayoutVars>
          <dgm:chMax val="0"/>
          <dgm:chPref val="0"/>
        </dgm:presLayoutVars>
      </dgm:prSet>
      <dgm:spPr/>
    </dgm:pt>
    <dgm:pt modelId="{A956635C-0643-4045-8E68-5F1D14E25146}" type="pres">
      <dgm:prSet presAssocID="{043AE533-D821-4C4B-BDEB-4E3DB65DB47B}" presName="sibTrans" presStyleCnt="0"/>
      <dgm:spPr/>
    </dgm:pt>
    <dgm:pt modelId="{9ABE9F28-7177-404B-A3B3-1DD93A003717}" type="pres">
      <dgm:prSet presAssocID="{B496DDB0-5CD8-45BF-BF14-DFB878B9976C}" presName="compNode" presStyleCnt="0"/>
      <dgm:spPr/>
    </dgm:pt>
    <dgm:pt modelId="{39FF20E2-E851-43AD-883F-0FAB715411EB}" type="pres">
      <dgm:prSet presAssocID="{B496DDB0-5CD8-45BF-BF14-DFB878B9976C}" presName="bgRect" presStyleLbl="bgShp" presStyleIdx="2" presStyleCnt="6"/>
      <dgm:spPr/>
    </dgm:pt>
    <dgm:pt modelId="{AD15198F-1A32-4111-9216-2470834EF832}" type="pres">
      <dgm:prSet presAssocID="{B496DDB0-5CD8-45BF-BF14-DFB878B9976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
        </a:ext>
      </dgm:extLst>
    </dgm:pt>
    <dgm:pt modelId="{10933673-BE5E-4BFB-B8F1-F28D61E149F4}" type="pres">
      <dgm:prSet presAssocID="{B496DDB0-5CD8-45BF-BF14-DFB878B9976C}" presName="spaceRect" presStyleCnt="0"/>
      <dgm:spPr/>
    </dgm:pt>
    <dgm:pt modelId="{C8BDE014-2DC1-4B7B-8AF0-91B35AF5F627}" type="pres">
      <dgm:prSet presAssocID="{B496DDB0-5CD8-45BF-BF14-DFB878B9976C}" presName="parTx" presStyleLbl="revTx" presStyleIdx="2" presStyleCnt="6">
        <dgm:presLayoutVars>
          <dgm:chMax val="0"/>
          <dgm:chPref val="0"/>
        </dgm:presLayoutVars>
      </dgm:prSet>
      <dgm:spPr/>
    </dgm:pt>
    <dgm:pt modelId="{C7F6282A-555F-4B66-84A6-878EF1768F11}" type="pres">
      <dgm:prSet presAssocID="{FCA8B858-6D30-4318-A2E6-65C524C6EECF}" presName="sibTrans" presStyleCnt="0"/>
      <dgm:spPr/>
    </dgm:pt>
    <dgm:pt modelId="{4F973539-F1B9-4A11-BFDB-CE350AE9FF64}" type="pres">
      <dgm:prSet presAssocID="{F6A02C62-B340-43CF-A030-F67065CC5897}" presName="compNode" presStyleCnt="0"/>
      <dgm:spPr/>
    </dgm:pt>
    <dgm:pt modelId="{0DD3CA5B-A647-42EF-855B-9AF7735ED2F6}" type="pres">
      <dgm:prSet presAssocID="{F6A02C62-B340-43CF-A030-F67065CC5897}" presName="bgRect" presStyleLbl="bgShp" presStyleIdx="3" presStyleCnt="6"/>
      <dgm:spPr/>
    </dgm:pt>
    <dgm:pt modelId="{B39BB76D-D20A-4059-A9A3-B968D128C6A7}" type="pres">
      <dgm:prSet presAssocID="{F6A02C62-B340-43CF-A030-F67065CC589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spiration with solid fill"/>
        </a:ext>
      </dgm:extLst>
    </dgm:pt>
    <dgm:pt modelId="{4CF1F837-9A4F-406A-9869-13AFB6DC043A}" type="pres">
      <dgm:prSet presAssocID="{F6A02C62-B340-43CF-A030-F67065CC5897}" presName="spaceRect" presStyleCnt="0"/>
      <dgm:spPr/>
    </dgm:pt>
    <dgm:pt modelId="{26CC6D31-050F-4AB3-BE8B-448B6BE9E25A}" type="pres">
      <dgm:prSet presAssocID="{F6A02C62-B340-43CF-A030-F67065CC5897}" presName="parTx" presStyleLbl="revTx" presStyleIdx="3" presStyleCnt="6">
        <dgm:presLayoutVars>
          <dgm:chMax val="0"/>
          <dgm:chPref val="0"/>
        </dgm:presLayoutVars>
      </dgm:prSet>
      <dgm:spPr/>
    </dgm:pt>
    <dgm:pt modelId="{4E74CDC7-7609-4745-8988-063C67159FF4}" type="pres">
      <dgm:prSet presAssocID="{5A270DBA-4C80-4A5A-A4DB-AE805C8B367B}" presName="sibTrans" presStyleCnt="0"/>
      <dgm:spPr/>
    </dgm:pt>
    <dgm:pt modelId="{3E4B0DA4-8FE1-4121-861A-56CF313BBA1A}" type="pres">
      <dgm:prSet presAssocID="{C6460AF8-CDF2-4389-B995-457F453B9DAD}" presName="compNode" presStyleCnt="0"/>
      <dgm:spPr/>
    </dgm:pt>
    <dgm:pt modelId="{3F1A82F8-4B49-4844-96C1-0C28A36B1D87}" type="pres">
      <dgm:prSet presAssocID="{C6460AF8-CDF2-4389-B995-457F453B9DAD}" presName="bgRect" presStyleLbl="bgShp" presStyleIdx="4" presStyleCnt="6"/>
      <dgm:spPr/>
    </dgm:pt>
    <dgm:pt modelId="{A5F19B4E-D092-4277-BE8E-524ED883DAEA}" type="pres">
      <dgm:prSet presAssocID="{C6460AF8-CDF2-4389-B995-457F453B9DA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alloons with solid fill"/>
        </a:ext>
      </dgm:extLst>
    </dgm:pt>
    <dgm:pt modelId="{91FCE9B9-FF80-490A-9096-308775078AC1}" type="pres">
      <dgm:prSet presAssocID="{C6460AF8-CDF2-4389-B995-457F453B9DAD}" presName="spaceRect" presStyleCnt="0"/>
      <dgm:spPr/>
    </dgm:pt>
    <dgm:pt modelId="{6CA1F620-C5E2-48B5-835D-31713C968750}" type="pres">
      <dgm:prSet presAssocID="{C6460AF8-CDF2-4389-B995-457F453B9DAD}" presName="parTx" presStyleLbl="revTx" presStyleIdx="4" presStyleCnt="6">
        <dgm:presLayoutVars>
          <dgm:chMax val="0"/>
          <dgm:chPref val="0"/>
        </dgm:presLayoutVars>
      </dgm:prSet>
      <dgm:spPr/>
    </dgm:pt>
    <dgm:pt modelId="{8E473553-08DB-4328-9A03-9B20BC3C623D}" type="pres">
      <dgm:prSet presAssocID="{C976B6B7-310B-4DFE-B89F-2D3BF412FF5F}" presName="sibTrans" presStyleCnt="0"/>
      <dgm:spPr/>
    </dgm:pt>
    <dgm:pt modelId="{638A23A0-B18C-4850-8BB0-DF7C90C0C6ED}" type="pres">
      <dgm:prSet presAssocID="{A1363F4C-82F4-4853-BA00-92B504006DAB}" presName="compNode" presStyleCnt="0"/>
      <dgm:spPr/>
    </dgm:pt>
    <dgm:pt modelId="{574415E8-79C5-4B7F-B14D-F31F4F0E44C3}" type="pres">
      <dgm:prSet presAssocID="{A1363F4C-82F4-4853-BA00-92B504006DAB}" presName="bgRect" presStyleLbl="bgShp" presStyleIdx="5" presStyleCnt="6"/>
      <dgm:spPr/>
    </dgm:pt>
    <dgm:pt modelId="{D28C73A8-A6C4-4858-8D5D-1ED4C35F4CD2}" type="pres">
      <dgm:prSet presAssocID="{A1363F4C-82F4-4853-BA00-92B504006DA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Meeting"/>
        </a:ext>
      </dgm:extLst>
    </dgm:pt>
    <dgm:pt modelId="{6354EAA9-4D55-4D2A-B3A9-D2906A52CB93}" type="pres">
      <dgm:prSet presAssocID="{A1363F4C-82F4-4853-BA00-92B504006DAB}" presName="spaceRect" presStyleCnt="0"/>
      <dgm:spPr/>
    </dgm:pt>
    <dgm:pt modelId="{0BB77731-EAC1-4538-92CD-B73EEFDEE800}" type="pres">
      <dgm:prSet presAssocID="{A1363F4C-82F4-4853-BA00-92B504006DAB}" presName="parTx" presStyleLbl="revTx" presStyleIdx="5" presStyleCnt="6">
        <dgm:presLayoutVars>
          <dgm:chMax val="0"/>
          <dgm:chPref val="0"/>
        </dgm:presLayoutVars>
      </dgm:prSet>
      <dgm:spPr/>
    </dgm:pt>
  </dgm:ptLst>
  <dgm:cxnLst>
    <dgm:cxn modelId="{C60A5E15-B687-4FE7-92C7-BAF67A1DAD68}" srcId="{59AF5438-685C-48B3-B842-E26572AB63B5}" destId="{DA470773-74D8-449C-AD1C-4CEF26A93AA6}" srcOrd="1" destOrd="0" parTransId="{270E4CC1-5247-49F5-B656-5DFF6B41A9FE}" sibTransId="{043AE533-D821-4C4B-BDEB-4E3DB65DB47B}"/>
    <dgm:cxn modelId="{C127D61F-8CE7-4B4C-88ED-5F0B8385354F}" type="presOf" srcId="{B496DDB0-5CD8-45BF-BF14-DFB878B9976C}" destId="{C8BDE014-2DC1-4B7B-8AF0-91B35AF5F627}" srcOrd="0" destOrd="0" presId="urn:microsoft.com/office/officeart/2018/2/layout/IconVerticalSolidList"/>
    <dgm:cxn modelId="{F699D726-E9FD-4492-8A13-716A9F739665}" type="presOf" srcId="{C6460AF8-CDF2-4389-B995-457F453B9DAD}" destId="{6CA1F620-C5E2-48B5-835D-31713C968750}" srcOrd="0" destOrd="0" presId="urn:microsoft.com/office/officeart/2018/2/layout/IconVerticalSolidList"/>
    <dgm:cxn modelId="{88A89742-230B-4F87-8672-E87B33253856}" type="presOf" srcId="{DA470773-74D8-449C-AD1C-4CEF26A93AA6}" destId="{3D763B5C-2202-4A98-9DC0-60F4909B0963}" srcOrd="0" destOrd="0" presId="urn:microsoft.com/office/officeart/2018/2/layout/IconVerticalSolidList"/>
    <dgm:cxn modelId="{317A644C-EE46-4907-9AB9-C7503020CABE}" type="presOf" srcId="{1C6320C7-4AAA-4F4D-9EE2-2642885D8F33}" destId="{D725FD48-70C4-4105-8AF3-5CC8069D349A}" srcOrd="0" destOrd="0" presId="urn:microsoft.com/office/officeart/2018/2/layout/IconVerticalSolidList"/>
    <dgm:cxn modelId="{758C6B4E-E771-4D3C-A7C0-8AB2CDE4A0CB}" type="presOf" srcId="{59AF5438-685C-48B3-B842-E26572AB63B5}" destId="{4C644653-CB5E-45A7-A918-FCA1C5C5AB40}" srcOrd="0" destOrd="0" presId="urn:microsoft.com/office/officeart/2018/2/layout/IconVerticalSolidList"/>
    <dgm:cxn modelId="{88EF2C50-5472-4A0D-B7B0-EE11E5B2E429}" type="presOf" srcId="{A1363F4C-82F4-4853-BA00-92B504006DAB}" destId="{0BB77731-EAC1-4538-92CD-B73EEFDEE800}" srcOrd="0" destOrd="0" presId="urn:microsoft.com/office/officeart/2018/2/layout/IconVerticalSolidList"/>
    <dgm:cxn modelId="{6659AC65-A09B-44A3-9EBA-7D6FEB62D34B}" srcId="{59AF5438-685C-48B3-B842-E26572AB63B5}" destId="{F6A02C62-B340-43CF-A030-F67065CC5897}" srcOrd="3" destOrd="0" parTransId="{A4B1D3B5-B414-44E4-B1E4-5E894332B5D1}" sibTransId="{5A270DBA-4C80-4A5A-A4DB-AE805C8B367B}"/>
    <dgm:cxn modelId="{68991B79-0438-4A20-8743-8963B48932A1}" srcId="{59AF5438-685C-48B3-B842-E26572AB63B5}" destId="{1C6320C7-4AAA-4F4D-9EE2-2642885D8F33}" srcOrd="0" destOrd="0" parTransId="{EEE379F2-30ED-4932-9450-B13BA0525D02}" sibTransId="{C0F07E83-EC39-4225-B10A-7A5004016FAE}"/>
    <dgm:cxn modelId="{D64FD1B2-8484-4ABF-BD8A-2690968A4F9E}" type="presOf" srcId="{F6A02C62-B340-43CF-A030-F67065CC5897}" destId="{26CC6D31-050F-4AB3-BE8B-448B6BE9E25A}" srcOrd="0" destOrd="0" presId="urn:microsoft.com/office/officeart/2018/2/layout/IconVerticalSolidList"/>
    <dgm:cxn modelId="{94D81CCC-9BFF-49D6-A09D-14F8B8BC4A89}" srcId="{59AF5438-685C-48B3-B842-E26572AB63B5}" destId="{A1363F4C-82F4-4853-BA00-92B504006DAB}" srcOrd="5" destOrd="0" parTransId="{C6AA55C6-B98E-4CCC-8C3F-04E236FC16F3}" sibTransId="{CB019167-2777-40D8-B0F7-E05A4686061F}"/>
    <dgm:cxn modelId="{C15539ED-5074-44F8-8D78-D8E6605DBAE2}" srcId="{59AF5438-685C-48B3-B842-E26572AB63B5}" destId="{B496DDB0-5CD8-45BF-BF14-DFB878B9976C}" srcOrd="2" destOrd="0" parTransId="{27D5D3F2-DD2D-4E22-9A32-BC2C65ADDA03}" sibTransId="{FCA8B858-6D30-4318-A2E6-65C524C6EECF}"/>
    <dgm:cxn modelId="{806E5CF5-18B6-4D27-9F91-228A7DA871DB}" srcId="{59AF5438-685C-48B3-B842-E26572AB63B5}" destId="{C6460AF8-CDF2-4389-B995-457F453B9DAD}" srcOrd="4" destOrd="0" parTransId="{3D7DD138-EA1C-4B91-BE26-EA6CB14B9702}" sibTransId="{C976B6B7-310B-4DFE-B89F-2D3BF412FF5F}"/>
    <dgm:cxn modelId="{3A7B06FB-D9D8-4162-8AF4-6432B8565AAF}" type="presParOf" srcId="{4C644653-CB5E-45A7-A918-FCA1C5C5AB40}" destId="{9565EF28-DD42-460A-B617-9BE1ECDCD78F}" srcOrd="0" destOrd="0" presId="urn:microsoft.com/office/officeart/2018/2/layout/IconVerticalSolidList"/>
    <dgm:cxn modelId="{DDCA9D0D-1A1C-48DF-AA40-6D5479A42E41}" type="presParOf" srcId="{9565EF28-DD42-460A-B617-9BE1ECDCD78F}" destId="{BDF0FC6A-31F7-4560-972B-7CBBADB6214B}" srcOrd="0" destOrd="0" presId="urn:microsoft.com/office/officeart/2018/2/layout/IconVerticalSolidList"/>
    <dgm:cxn modelId="{A6340BA3-1778-4FCF-9C52-00484EA4360A}" type="presParOf" srcId="{9565EF28-DD42-460A-B617-9BE1ECDCD78F}" destId="{BA219051-64CE-477D-92A3-2E68EB4B185E}" srcOrd="1" destOrd="0" presId="urn:microsoft.com/office/officeart/2018/2/layout/IconVerticalSolidList"/>
    <dgm:cxn modelId="{FF3BE4BD-4CD3-4387-A5AD-7B9F23083898}" type="presParOf" srcId="{9565EF28-DD42-460A-B617-9BE1ECDCD78F}" destId="{7D67893F-561B-45CE-800D-7E393DB9B2A8}" srcOrd="2" destOrd="0" presId="urn:microsoft.com/office/officeart/2018/2/layout/IconVerticalSolidList"/>
    <dgm:cxn modelId="{27CAE273-CEDB-4005-B37E-306916AECEED}" type="presParOf" srcId="{9565EF28-DD42-460A-B617-9BE1ECDCD78F}" destId="{D725FD48-70C4-4105-8AF3-5CC8069D349A}" srcOrd="3" destOrd="0" presId="urn:microsoft.com/office/officeart/2018/2/layout/IconVerticalSolidList"/>
    <dgm:cxn modelId="{41EAA2AB-673A-4A3B-B369-C1E1AAE77338}" type="presParOf" srcId="{4C644653-CB5E-45A7-A918-FCA1C5C5AB40}" destId="{2921DC24-B532-4062-B6AD-50263828FAA7}" srcOrd="1" destOrd="0" presId="urn:microsoft.com/office/officeart/2018/2/layout/IconVerticalSolidList"/>
    <dgm:cxn modelId="{7AA9F81B-5B37-4967-9953-DFB5C5EEAC7E}" type="presParOf" srcId="{4C644653-CB5E-45A7-A918-FCA1C5C5AB40}" destId="{1804A7E6-0579-450F-BB81-6AA7B4741EAF}" srcOrd="2" destOrd="0" presId="urn:microsoft.com/office/officeart/2018/2/layout/IconVerticalSolidList"/>
    <dgm:cxn modelId="{4C206392-5EE6-4059-A3D2-025BCCD3C77A}" type="presParOf" srcId="{1804A7E6-0579-450F-BB81-6AA7B4741EAF}" destId="{F0020744-B388-4DB4-B0CB-572CEDBCBE65}" srcOrd="0" destOrd="0" presId="urn:microsoft.com/office/officeart/2018/2/layout/IconVerticalSolidList"/>
    <dgm:cxn modelId="{BBA0F27E-E3AA-4C4C-8F48-E4B0E10DC37F}" type="presParOf" srcId="{1804A7E6-0579-450F-BB81-6AA7B4741EAF}" destId="{D3BFF7E4-26B6-42A5-8A6D-CFC9937C3E3B}" srcOrd="1" destOrd="0" presId="urn:microsoft.com/office/officeart/2018/2/layout/IconVerticalSolidList"/>
    <dgm:cxn modelId="{DCAC6B9C-37BE-42AE-841C-D301BF4CCF49}" type="presParOf" srcId="{1804A7E6-0579-450F-BB81-6AA7B4741EAF}" destId="{CE7557DA-B667-44EE-A56A-D4C43A956EF1}" srcOrd="2" destOrd="0" presId="urn:microsoft.com/office/officeart/2018/2/layout/IconVerticalSolidList"/>
    <dgm:cxn modelId="{5DC26143-8A34-4AFC-B6A9-8E4ACFE6FB2B}" type="presParOf" srcId="{1804A7E6-0579-450F-BB81-6AA7B4741EAF}" destId="{3D763B5C-2202-4A98-9DC0-60F4909B0963}" srcOrd="3" destOrd="0" presId="urn:microsoft.com/office/officeart/2018/2/layout/IconVerticalSolidList"/>
    <dgm:cxn modelId="{96F5BD46-B4B1-4223-BA0E-55D718128DF8}" type="presParOf" srcId="{4C644653-CB5E-45A7-A918-FCA1C5C5AB40}" destId="{A956635C-0643-4045-8E68-5F1D14E25146}" srcOrd="3" destOrd="0" presId="urn:microsoft.com/office/officeart/2018/2/layout/IconVerticalSolidList"/>
    <dgm:cxn modelId="{E23D3E33-C620-4C9F-ADD4-898E42C70247}" type="presParOf" srcId="{4C644653-CB5E-45A7-A918-FCA1C5C5AB40}" destId="{9ABE9F28-7177-404B-A3B3-1DD93A003717}" srcOrd="4" destOrd="0" presId="urn:microsoft.com/office/officeart/2018/2/layout/IconVerticalSolidList"/>
    <dgm:cxn modelId="{46130BB5-AD8A-4DC8-834F-DCE07DDAC385}" type="presParOf" srcId="{9ABE9F28-7177-404B-A3B3-1DD93A003717}" destId="{39FF20E2-E851-43AD-883F-0FAB715411EB}" srcOrd="0" destOrd="0" presId="urn:microsoft.com/office/officeart/2018/2/layout/IconVerticalSolidList"/>
    <dgm:cxn modelId="{B170C6E6-02E0-41E6-BEB5-945ED84AD1BF}" type="presParOf" srcId="{9ABE9F28-7177-404B-A3B3-1DD93A003717}" destId="{AD15198F-1A32-4111-9216-2470834EF832}" srcOrd="1" destOrd="0" presId="urn:microsoft.com/office/officeart/2018/2/layout/IconVerticalSolidList"/>
    <dgm:cxn modelId="{B6F1F711-AF89-4B43-B314-14532E6F809C}" type="presParOf" srcId="{9ABE9F28-7177-404B-A3B3-1DD93A003717}" destId="{10933673-BE5E-4BFB-B8F1-F28D61E149F4}" srcOrd="2" destOrd="0" presId="urn:microsoft.com/office/officeart/2018/2/layout/IconVerticalSolidList"/>
    <dgm:cxn modelId="{EE04EB94-4AB1-4FDB-B355-4B1598C4B0F9}" type="presParOf" srcId="{9ABE9F28-7177-404B-A3B3-1DD93A003717}" destId="{C8BDE014-2DC1-4B7B-8AF0-91B35AF5F627}" srcOrd="3" destOrd="0" presId="urn:microsoft.com/office/officeart/2018/2/layout/IconVerticalSolidList"/>
    <dgm:cxn modelId="{C412C086-5C2B-461A-93B7-269BDEF56249}" type="presParOf" srcId="{4C644653-CB5E-45A7-A918-FCA1C5C5AB40}" destId="{C7F6282A-555F-4B66-84A6-878EF1768F11}" srcOrd="5" destOrd="0" presId="urn:microsoft.com/office/officeart/2018/2/layout/IconVerticalSolidList"/>
    <dgm:cxn modelId="{4326F789-F07C-40F9-946C-DE4617DE46E2}" type="presParOf" srcId="{4C644653-CB5E-45A7-A918-FCA1C5C5AB40}" destId="{4F973539-F1B9-4A11-BFDB-CE350AE9FF64}" srcOrd="6" destOrd="0" presId="urn:microsoft.com/office/officeart/2018/2/layout/IconVerticalSolidList"/>
    <dgm:cxn modelId="{E078C3C5-355D-44B3-8215-1A5DE54CE7AB}" type="presParOf" srcId="{4F973539-F1B9-4A11-BFDB-CE350AE9FF64}" destId="{0DD3CA5B-A647-42EF-855B-9AF7735ED2F6}" srcOrd="0" destOrd="0" presId="urn:microsoft.com/office/officeart/2018/2/layout/IconVerticalSolidList"/>
    <dgm:cxn modelId="{45E1F10C-BEC4-4C9F-99FC-77E86724CBC2}" type="presParOf" srcId="{4F973539-F1B9-4A11-BFDB-CE350AE9FF64}" destId="{B39BB76D-D20A-4059-A9A3-B968D128C6A7}" srcOrd="1" destOrd="0" presId="urn:microsoft.com/office/officeart/2018/2/layout/IconVerticalSolidList"/>
    <dgm:cxn modelId="{A65CA908-D26E-4BA7-907F-1D4913D92E22}" type="presParOf" srcId="{4F973539-F1B9-4A11-BFDB-CE350AE9FF64}" destId="{4CF1F837-9A4F-406A-9869-13AFB6DC043A}" srcOrd="2" destOrd="0" presId="urn:microsoft.com/office/officeart/2018/2/layout/IconVerticalSolidList"/>
    <dgm:cxn modelId="{82C4FA5B-32DC-4EEA-9870-4AB809EABA98}" type="presParOf" srcId="{4F973539-F1B9-4A11-BFDB-CE350AE9FF64}" destId="{26CC6D31-050F-4AB3-BE8B-448B6BE9E25A}" srcOrd="3" destOrd="0" presId="urn:microsoft.com/office/officeart/2018/2/layout/IconVerticalSolidList"/>
    <dgm:cxn modelId="{E7BCF4CE-C50C-4267-B48E-C3BEF936371F}" type="presParOf" srcId="{4C644653-CB5E-45A7-A918-FCA1C5C5AB40}" destId="{4E74CDC7-7609-4745-8988-063C67159FF4}" srcOrd="7" destOrd="0" presId="urn:microsoft.com/office/officeart/2018/2/layout/IconVerticalSolidList"/>
    <dgm:cxn modelId="{B69A4E13-548C-4CBD-906D-4345FEE8C6E5}" type="presParOf" srcId="{4C644653-CB5E-45A7-A918-FCA1C5C5AB40}" destId="{3E4B0DA4-8FE1-4121-861A-56CF313BBA1A}" srcOrd="8" destOrd="0" presId="urn:microsoft.com/office/officeart/2018/2/layout/IconVerticalSolidList"/>
    <dgm:cxn modelId="{85F8C252-97DB-4B25-9573-035974C9E5D7}" type="presParOf" srcId="{3E4B0DA4-8FE1-4121-861A-56CF313BBA1A}" destId="{3F1A82F8-4B49-4844-96C1-0C28A36B1D87}" srcOrd="0" destOrd="0" presId="urn:microsoft.com/office/officeart/2018/2/layout/IconVerticalSolidList"/>
    <dgm:cxn modelId="{97E7106C-CD4B-4E2A-B00C-FAEF2038FB46}" type="presParOf" srcId="{3E4B0DA4-8FE1-4121-861A-56CF313BBA1A}" destId="{A5F19B4E-D092-4277-BE8E-524ED883DAEA}" srcOrd="1" destOrd="0" presId="urn:microsoft.com/office/officeart/2018/2/layout/IconVerticalSolidList"/>
    <dgm:cxn modelId="{4EEBA466-B8ED-4F3A-871C-E8E5E0091263}" type="presParOf" srcId="{3E4B0DA4-8FE1-4121-861A-56CF313BBA1A}" destId="{91FCE9B9-FF80-490A-9096-308775078AC1}" srcOrd="2" destOrd="0" presId="urn:microsoft.com/office/officeart/2018/2/layout/IconVerticalSolidList"/>
    <dgm:cxn modelId="{427FC527-12E6-41BB-A63B-5223CB8A25C6}" type="presParOf" srcId="{3E4B0DA4-8FE1-4121-861A-56CF313BBA1A}" destId="{6CA1F620-C5E2-48B5-835D-31713C968750}" srcOrd="3" destOrd="0" presId="urn:microsoft.com/office/officeart/2018/2/layout/IconVerticalSolidList"/>
    <dgm:cxn modelId="{B54BAB22-F7B4-4229-9A27-5BC3EFBB8A67}" type="presParOf" srcId="{4C644653-CB5E-45A7-A918-FCA1C5C5AB40}" destId="{8E473553-08DB-4328-9A03-9B20BC3C623D}" srcOrd="9" destOrd="0" presId="urn:microsoft.com/office/officeart/2018/2/layout/IconVerticalSolidList"/>
    <dgm:cxn modelId="{0706F27C-9540-4CA0-B460-C0FD8CAD7C1A}" type="presParOf" srcId="{4C644653-CB5E-45A7-A918-FCA1C5C5AB40}" destId="{638A23A0-B18C-4850-8BB0-DF7C90C0C6ED}" srcOrd="10" destOrd="0" presId="urn:microsoft.com/office/officeart/2018/2/layout/IconVerticalSolidList"/>
    <dgm:cxn modelId="{CD6EBEBB-8690-429E-848E-4115A36ADAC4}" type="presParOf" srcId="{638A23A0-B18C-4850-8BB0-DF7C90C0C6ED}" destId="{574415E8-79C5-4B7F-B14D-F31F4F0E44C3}" srcOrd="0" destOrd="0" presId="urn:microsoft.com/office/officeart/2018/2/layout/IconVerticalSolidList"/>
    <dgm:cxn modelId="{B8B21C1D-70C4-4A03-AF0A-D99D3BB369A5}" type="presParOf" srcId="{638A23A0-B18C-4850-8BB0-DF7C90C0C6ED}" destId="{D28C73A8-A6C4-4858-8D5D-1ED4C35F4CD2}" srcOrd="1" destOrd="0" presId="urn:microsoft.com/office/officeart/2018/2/layout/IconVerticalSolidList"/>
    <dgm:cxn modelId="{63A26B1A-300B-4075-809A-8A38B10B22C1}" type="presParOf" srcId="{638A23A0-B18C-4850-8BB0-DF7C90C0C6ED}" destId="{6354EAA9-4D55-4D2A-B3A9-D2906A52CB93}" srcOrd="2" destOrd="0" presId="urn:microsoft.com/office/officeart/2018/2/layout/IconVerticalSolidList"/>
    <dgm:cxn modelId="{BE05EFD5-E02D-4EDE-BCAB-0C365951AF3F}" type="presParOf" srcId="{638A23A0-B18C-4850-8BB0-DF7C90C0C6ED}" destId="{0BB77731-EAC1-4538-92CD-B73EEFDEE800}" srcOrd="3" destOrd="0" presId="urn:microsoft.com/office/officeart/2018/2/layout/IconVerticalSoli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0FC6A-31F7-4560-972B-7CBBADB6214B}">
      <dsp:nvSpPr>
        <dsp:cNvPr id="0" name=""/>
        <dsp:cNvSpPr/>
      </dsp:nvSpPr>
      <dsp:spPr>
        <a:xfrm>
          <a:off x="0" y="1305"/>
          <a:ext cx="5163767" cy="5561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219051-64CE-477D-92A3-2E68EB4B185E}">
      <dsp:nvSpPr>
        <dsp:cNvPr id="0" name=""/>
        <dsp:cNvSpPr/>
      </dsp:nvSpPr>
      <dsp:spPr>
        <a:xfrm>
          <a:off x="168243" y="126445"/>
          <a:ext cx="305897" cy="3058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25FD48-70C4-4105-8AF3-5CC8069D349A}">
      <dsp:nvSpPr>
        <dsp:cNvPr id="0" name=""/>
        <dsp:cNvSpPr/>
      </dsp:nvSpPr>
      <dsp:spPr>
        <a:xfrm>
          <a:off x="642384" y="1305"/>
          <a:ext cx="4521382" cy="556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862" tIns="58862" rIns="58862" bIns="58862" numCol="1" spcCol="1270" anchor="ctr" anchorCtr="0">
          <a:noAutofit/>
        </a:bodyPr>
        <a:lstStyle/>
        <a:p>
          <a:pPr marL="0" lvl="0" indent="0" algn="l" defTabSz="844550">
            <a:lnSpc>
              <a:spcPct val="100000"/>
            </a:lnSpc>
            <a:spcBef>
              <a:spcPct val="0"/>
            </a:spcBef>
            <a:spcAft>
              <a:spcPct val="35000"/>
            </a:spcAft>
            <a:buNone/>
          </a:pPr>
          <a:r>
            <a:rPr lang="en-US" sz="1900" kern="1200" dirty="0"/>
            <a:t>Rotary Learning Center</a:t>
          </a:r>
        </a:p>
      </dsp:txBody>
      <dsp:txXfrm>
        <a:off x="642384" y="1305"/>
        <a:ext cx="4521382" cy="556177"/>
      </dsp:txXfrm>
    </dsp:sp>
    <dsp:sp modelId="{F0020744-B388-4DB4-B0CB-572CEDBCBE65}">
      <dsp:nvSpPr>
        <dsp:cNvPr id="0" name=""/>
        <dsp:cNvSpPr/>
      </dsp:nvSpPr>
      <dsp:spPr>
        <a:xfrm>
          <a:off x="0" y="696526"/>
          <a:ext cx="5163767" cy="5561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BFF7E4-26B6-42A5-8A6D-CFC9937C3E3B}">
      <dsp:nvSpPr>
        <dsp:cNvPr id="0" name=""/>
        <dsp:cNvSpPr/>
      </dsp:nvSpPr>
      <dsp:spPr>
        <a:xfrm>
          <a:off x="168243" y="821666"/>
          <a:ext cx="305897" cy="3058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763B5C-2202-4A98-9DC0-60F4909B0963}">
      <dsp:nvSpPr>
        <dsp:cNvPr id="0" name=""/>
        <dsp:cNvSpPr/>
      </dsp:nvSpPr>
      <dsp:spPr>
        <a:xfrm>
          <a:off x="642384" y="696526"/>
          <a:ext cx="4521382" cy="556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862" tIns="58862" rIns="58862" bIns="58862" numCol="1" spcCol="1270" anchor="ctr" anchorCtr="0">
          <a:noAutofit/>
        </a:bodyPr>
        <a:lstStyle/>
        <a:p>
          <a:pPr marL="0" lvl="0" indent="0" algn="l" defTabSz="844550">
            <a:lnSpc>
              <a:spcPct val="100000"/>
            </a:lnSpc>
            <a:spcBef>
              <a:spcPct val="0"/>
            </a:spcBef>
            <a:spcAft>
              <a:spcPct val="35000"/>
            </a:spcAft>
            <a:buNone/>
          </a:pPr>
          <a:r>
            <a:rPr lang="en-US" sz="1900" kern="1200" dirty="0"/>
            <a:t>Rotary Brand Center</a:t>
          </a:r>
        </a:p>
      </dsp:txBody>
      <dsp:txXfrm>
        <a:off x="642384" y="696526"/>
        <a:ext cx="4521382" cy="556177"/>
      </dsp:txXfrm>
    </dsp:sp>
    <dsp:sp modelId="{39FF20E2-E851-43AD-883F-0FAB715411EB}">
      <dsp:nvSpPr>
        <dsp:cNvPr id="0" name=""/>
        <dsp:cNvSpPr/>
      </dsp:nvSpPr>
      <dsp:spPr>
        <a:xfrm>
          <a:off x="0" y="1391748"/>
          <a:ext cx="5163767" cy="5561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15198F-1A32-4111-9216-2470834EF832}">
      <dsp:nvSpPr>
        <dsp:cNvPr id="0" name=""/>
        <dsp:cNvSpPr/>
      </dsp:nvSpPr>
      <dsp:spPr>
        <a:xfrm>
          <a:off x="168243" y="1516888"/>
          <a:ext cx="305897" cy="3058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BDE014-2DC1-4B7B-8AF0-91B35AF5F627}">
      <dsp:nvSpPr>
        <dsp:cNvPr id="0" name=""/>
        <dsp:cNvSpPr/>
      </dsp:nvSpPr>
      <dsp:spPr>
        <a:xfrm>
          <a:off x="642384" y="1391748"/>
          <a:ext cx="4521382" cy="556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862" tIns="58862" rIns="58862" bIns="58862" numCol="1" spcCol="1270" anchor="ctr" anchorCtr="0">
          <a:noAutofit/>
        </a:bodyPr>
        <a:lstStyle/>
        <a:p>
          <a:pPr marL="0" lvl="0" indent="0" algn="l" defTabSz="844550">
            <a:lnSpc>
              <a:spcPct val="100000"/>
            </a:lnSpc>
            <a:spcBef>
              <a:spcPct val="0"/>
            </a:spcBef>
            <a:spcAft>
              <a:spcPct val="35000"/>
            </a:spcAft>
            <a:buNone/>
          </a:pPr>
          <a:r>
            <a:rPr lang="en-US" sz="1900" kern="1200" dirty="0"/>
            <a:t>Assistant Governors</a:t>
          </a:r>
        </a:p>
      </dsp:txBody>
      <dsp:txXfrm>
        <a:off x="642384" y="1391748"/>
        <a:ext cx="4521382" cy="556177"/>
      </dsp:txXfrm>
    </dsp:sp>
    <dsp:sp modelId="{0DD3CA5B-A647-42EF-855B-9AF7735ED2F6}">
      <dsp:nvSpPr>
        <dsp:cNvPr id="0" name=""/>
        <dsp:cNvSpPr/>
      </dsp:nvSpPr>
      <dsp:spPr>
        <a:xfrm>
          <a:off x="0" y="2086970"/>
          <a:ext cx="5163767" cy="5561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9BB76D-D20A-4059-A9A3-B968D128C6A7}">
      <dsp:nvSpPr>
        <dsp:cNvPr id="0" name=""/>
        <dsp:cNvSpPr/>
      </dsp:nvSpPr>
      <dsp:spPr>
        <a:xfrm>
          <a:off x="168243" y="2212110"/>
          <a:ext cx="305897" cy="3058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CC6D31-050F-4AB3-BE8B-448B6BE9E25A}">
      <dsp:nvSpPr>
        <dsp:cNvPr id="0" name=""/>
        <dsp:cNvSpPr/>
      </dsp:nvSpPr>
      <dsp:spPr>
        <a:xfrm>
          <a:off x="642384" y="2086970"/>
          <a:ext cx="4521382" cy="556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862" tIns="58862" rIns="58862" bIns="58862" numCol="1" spcCol="1270" anchor="ctr" anchorCtr="0">
          <a:noAutofit/>
        </a:bodyPr>
        <a:lstStyle/>
        <a:p>
          <a:pPr marL="0" lvl="0" indent="0" algn="l" defTabSz="844550">
            <a:lnSpc>
              <a:spcPct val="100000"/>
            </a:lnSpc>
            <a:spcBef>
              <a:spcPct val="0"/>
            </a:spcBef>
            <a:spcAft>
              <a:spcPct val="35000"/>
            </a:spcAft>
            <a:buNone/>
          </a:pPr>
          <a:r>
            <a:rPr lang="en-US" sz="1900" kern="1200"/>
            <a:t>District Officers</a:t>
          </a:r>
        </a:p>
      </dsp:txBody>
      <dsp:txXfrm>
        <a:off x="642384" y="2086970"/>
        <a:ext cx="4521382" cy="556177"/>
      </dsp:txXfrm>
    </dsp:sp>
    <dsp:sp modelId="{3F1A82F8-4B49-4844-96C1-0C28A36B1D87}">
      <dsp:nvSpPr>
        <dsp:cNvPr id="0" name=""/>
        <dsp:cNvSpPr/>
      </dsp:nvSpPr>
      <dsp:spPr>
        <a:xfrm>
          <a:off x="0" y="2782191"/>
          <a:ext cx="5163767" cy="5561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F19B4E-D092-4277-BE8E-524ED883DAEA}">
      <dsp:nvSpPr>
        <dsp:cNvPr id="0" name=""/>
        <dsp:cNvSpPr/>
      </dsp:nvSpPr>
      <dsp:spPr>
        <a:xfrm>
          <a:off x="168243" y="2907331"/>
          <a:ext cx="305897" cy="30589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A1F620-C5E2-48B5-835D-31713C968750}">
      <dsp:nvSpPr>
        <dsp:cNvPr id="0" name=""/>
        <dsp:cNvSpPr/>
      </dsp:nvSpPr>
      <dsp:spPr>
        <a:xfrm>
          <a:off x="642384" y="2782191"/>
          <a:ext cx="4521382" cy="556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862" tIns="58862" rIns="58862" bIns="58862" numCol="1" spcCol="1270" anchor="ctr" anchorCtr="0">
          <a:noAutofit/>
        </a:bodyPr>
        <a:lstStyle/>
        <a:p>
          <a:pPr marL="0" lvl="0" indent="0" algn="l" defTabSz="844550">
            <a:lnSpc>
              <a:spcPct val="100000"/>
            </a:lnSpc>
            <a:spcBef>
              <a:spcPct val="0"/>
            </a:spcBef>
            <a:spcAft>
              <a:spcPct val="35000"/>
            </a:spcAft>
            <a:buNone/>
          </a:pPr>
          <a:r>
            <a:rPr lang="en-US" sz="1900" kern="1200"/>
            <a:t>District Administrators</a:t>
          </a:r>
        </a:p>
      </dsp:txBody>
      <dsp:txXfrm>
        <a:off x="642384" y="2782191"/>
        <a:ext cx="4521382" cy="556177"/>
      </dsp:txXfrm>
    </dsp:sp>
    <dsp:sp modelId="{574415E8-79C5-4B7F-B14D-F31F4F0E44C3}">
      <dsp:nvSpPr>
        <dsp:cNvPr id="0" name=""/>
        <dsp:cNvSpPr/>
      </dsp:nvSpPr>
      <dsp:spPr>
        <a:xfrm>
          <a:off x="0" y="3477413"/>
          <a:ext cx="5163767" cy="5561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8C73A8-A6C4-4858-8D5D-1ED4C35F4CD2}">
      <dsp:nvSpPr>
        <dsp:cNvPr id="0" name=""/>
        <dsp:cNvSpPr/>
      </dsp:nvSpPr>
      <dsp:spPr>
        <a:xfrm>
          <a:off x="168243" y="3602553"/>
          <a:ext cx="305897" cy="30589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B77731-EAC1-4538-92CD-B73EEFDEE800}">
      <dsp:nvSpPr>
        <dsp:cNvPr id="0" name=""/>
        <dsp:cNvSpPr/>
      </dsp:nvSpPr>
      <dsp:spPr>
        <a:xfrm>
          <a:off x="642384" y="3477413"/>
          <a:ext cx="4521382" cy="556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862" tIns="58862" rIns="58862" bIns="58862" numCol="1" spcCol="1270" anchor="ctr" anchorCtr="0">
          <a:noAutofit/>
        </a:bodyPr>
        <a:lstStyle/>
        <a:p>
          <a:pPr marL="0" lvl="0" indent="0" algn="l" defTabSz="844550">
            <a:lnSpc>
              <a:spcPct val="100000"/>
            </a:lnSpc>
            <a:spcBef>
              <a:spcPct val="0"/>
            </a:spcBef>
            <a:spcAft>
              <a:spcPct val="35000"/>
            </a:spcAft>
            <a:buNone/>
          </a:pPr>
          <a:r>
            <a:rPr lang="en-US" sz="1900" kern="1200"/>
            <a:t>District Conference and Events</a:t>
          </a:r>
        </a:p>
      </dsp:txBody>
      <dsp:txXfrm>
        <a:off x="642384" y="3477413"/>
        <a:ext cx="4521382" cy="5561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0FC6A-31F7-4560-972B-7CBBADB6214B}">
      <dsp:nvSpPr>
        <dsp:cNvPr id="0" name=""/>
        <dsp:cNvSpPr/>
      </dsp:nvSpPr>
      <dsp:spPr>
        <a:xfrm>
          <a:off x="0" y="1305"/>
          <a:ext cx="5163767" cy="5561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219051-64CE-477D-92A3-2E68EB4B185E}">
      <dsp:nvSpPr>
        <dsp:cNvPr id="0" name=""/>
        <dsp:cNvSpPr/>
      </dsp:nvSpPr>
      <dsp:spPr>
        <a:xfrm>
          <a:off x="168243" y="126445"/>
          <a:ext cx="305897" cy="30589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25FD48-70C4-4105-8AF3-5CC8069D349A}">
      <dsp:nvSpPr>
        <dsp:cNvPr id="0" name=""/>
        <dsp:cNvSpPr/>
      </dsp:nvSpPr>
      <dsp:spPr>
        <a:xfrm>
          <a:off x="642384" y="1305"/>
          <a:ext cx="4521382" cy="556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862" tIns="58862" rIns="58862" bIns="58862" numCol="1" spcCol="1270" anchor="ctr" anchorCtr="0">
          <a:noAutofit/>
        </a:bodyPr>
        <a:lstStyle/>
        <a:p>
          <a:pPr marL="0" lvl="0" indent="0" algn="l" defTabSz="844550">
            <a:lnSpc>
              <a:spcPct val="100000"/>
            </a:lnSpc>
            <a:spcBef>
              <a:spcPct val="0"/>
            </a:spcBef>
            <a:spcAft>
              <a:spcPct val="35000"/>
            </a:spcAft>
            <a:buNone/>
          </a:pPr>
          <a:r>
            <a:rPr lang="en-US" sz="1900" kern="1200" dirty="0"/>
            <a:t>Talent Inventory</a:t>
          </a:r>
        </a:p>
      </dsp:txBody>
      <dsp:txXfrm>
        <a:off x="642384" y="1305"/>
        <a:ext cx="4521382" cy="556177"/>
      </dsp:txXfrm>
    </dsp:sp>
    <dsp:sp modelId="{F0020744-B388-4DB4-B0CB-572CEDBCBE65}">
      <dsp:nvSpPr>
        <dsp:cNvPr id="0" name=""/>
        <dsp:cNvSpPr/>
      </dsp:nvSpPr>
      <dsp:spPr>
        <a:xfrm>
          <a:off x="0" y="730759"/>
          <a:ext cx="5163767" cy="5561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BFF7E4-26B6-42A5-8A6D-CFC9937C3E3B}">
      <dsp:nvSpPr>
        <dsp:cNvPr id="0" name=""/>
        <dsp:cNvSpPr/>
      </dsp:nvSpPr>
      <dsp:spPr>
        <a:xfrm>
          <a:off x="168243" y="821666"/>
          <a:ext cx="305897" cy="3058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763B5C-2202-4A98-9DC0-60F4909B0963}">
      <dsp:nvSpPr>
        <dsp:cNvPr id="0" name=""/>
        <dsp:cNvSpPr/>
      </dsp:nvSpPr>
      <dsp:spPr>
        <a:xfrm>
          <a:off x="642384" y="696526"/>
          <a:ext cx="4521382" cy="556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862" tIns="58862" rIns="58862" bIns="58862" numCol="1" spcCol="1270" anchor="ctr" anchorCtr="0">
          <a:noAutofit/>
        </a:bodyPr>
        <a:lstStyle/>
        <a:p>
          <a:pPr marL="0" lvl="0" indent="0" algn="l" defTabSz="844550">
            <a:lnSpc>
              <a:spcPct val="100000"/>
            </a:lnSpc>
            <a:spcBef>
              <a:spcPct val="0"/>
            </a:spcBef>
            <a:spcAft>
              <a:spcPct val="35000"/>
            </a:spcAft>
            <a:buNone/>
          </a:pPr>
          <a:r>
            <a:rPr lang="en-US" sz="1900" kern="1200" dirty="0"/>
            <a:t>Create the Right Teams</a:t>
          </a:r>
        </a:p>
      </dsp:txBody>
      <dsp:txXfrm>
        <a:off x="642384" y="696526"/>
        <a:ext cx="4521382" cy="556177"/>
      </dsp:txXfrm>
    </dsp:sp>
    <dsp:sp modelId="{39FF20E2-E851-43AD-883F-0FAB715411EB}">
      <dsp:nvSpPr>
        <dsp:cNvPr id="0" name=""/>
        <dsp:cNvSpPr/>
      </dsp:nvSpPr>
      <dsp:spPr>
        <a:xfrm>
          <a:off x="0" y="1391748"/>
          <a:ext cx="5163767" cy="5561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15198F-1A32-4111-9216-2470834EF832}">
      <dsp:nvSpPr>
        <dsp:cNvPr id="0" name=""/>
        <dsp:cNvSpPr/>
      </dsp:nvSpPr>
      <dsp:spPr>
        <a:xfrm>
          <a:off x="168243" y="1516888"/>
          <a:ext cx="305897" cy="3058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BDE014-2DC1-4B7B-8AF0-91B35AF5F627}">
      <dsp:nvSpPr>
        <dsp:cNvPr id="0" name=""/>
        <dsp:cNvSpPr/>
      </dsp:nvSpPr>
      <dsp:spPr>
        <a:xfrm>
          <a:off x="642384" y="1391748"/>
          <a:ext cx="4521382" cy="556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862" tIns="58862" rIns="58862" bIns="58862" numCol="1" spcCol="1270" anchor="ctr" anchorCtr="0">
          <a:noAutofit/>
        </a:bodyPr>
        <a:lstStyle/>
        <a:p>
          <a:pPr marL="0" lvl="0" indent="0" algn="l" defTabSz="844550">
            <a:lnSpc>
              <a:spcPct val="100000"/>
            </a:lnSpc>
            <a:spcBef>
              <a:spcPct val="0"/>
            </a:spcBef>
            <a:spcAft>
              <a:spcPct val="35000"/>
            </a:spcAft>
            <a:buNone/>
          </a:pPr>
          <a:r>
            <a:rPr lang="en-US" sz="1900" kern="1200" dirty="0"/>
            <a:t>Appoint the Right Team Leader</a:t>
          </a:r>
        </a:p>
      </dsp:txBody>
      <dsp:txXfrm>
        <a:off x="642384" y="1391748"/>
        <a:ext cx="4521382" cy="556177"/>
      </dsp:txXfrm>
    </dsp:sp>
    <dsp:sp modelId="{0DD3CA5B-A647-42EF-855B-9AF7735ED2F6}">
      <dsp:nvSpPr>
        <dsp:cNvPr id="0" name=""/>
        <dsp:cNvSpPr/>
      </dsp:nvSpPr>
      <dsp:spPr>
        <a:xfrm>
          <a:off x="0" y="2086970"/>
          <a:ext cx="5163767" cy="5561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9BB76D-D20A-4059-A9A3-B968D128C6A7}">
      <dsp:nvSpPr>
        <dsp:cNvPr id="0" name=""/>
        <dsp:cNvSpPr/>
      </dsp:nvSpPr>
      <dsp:spPr>
        <a:xfrm>
          <a:off x="168243" y="2212110"/>
          <a:ext cx="305897" cy="3058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CC6D31-050F-4AB3-BE8B-448B6BE9E25A}">
      <dsp:nvSpPr>
        <dsp:cNvPr id="0" name=""/>
        <dsp:cNvSpPr/>
      </dsp:nvSpPr>
      <dsp:spPr>
        <a:xfrm>
          <a:off x="642384" y="2086970"/>
          <a:ext cx="4521382" cy="556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862" tIns="58862" rIns="58862" bIns="58862" numCol="1" spcCol="1270" anchor="ctr" anchorCtr="0">
          <a:noAutofit/>
        </a:bodyPr>
        <a:lstStyle/>
        <a:p>
          <a:pPr marL="0" lvl="0" indent="0" algn="l" defTabSz="844550">
            <a:lnSpc>
              <a:spcPct val="100000"/>
            </a:lnSpc>
            <a:spcBef>
              <a:spcPct val="0"/>
            </a:spcBef>
            <a:spcAft>
              <a:spcPct val="35000"/>
            </a:spcAft>
            <a:buNone/>
          </a:pPr>
          <a:r>
            <a:rPr lang="en-US" sz="1900" kern="1200" dirty="0"/>
            <a:t>Educate, Empower, and Reward </a:t>
          </a:r>
        </a:p>
      </dsp:txBody>
      <dsp:txXfrm>
        <a:off x="642384" y="2086970"/>
        <a:ext cx="4521382" cy="556177"/>
      </dsp:txXfrm>
    </dsp:sp>
    <dsp:sp modelId="{3F1A82F8-4B49-4844-96C1-0C28A36B1D87}">
      <dsp:nvSpPr>
        <dsp:cNvPr id="0" name=""/>
        <dsp:cNvSpPr/>
      </dsp:nvSpPr>
      <dsp:spPr>
        <a:xfrm>
          <a:off x="0" y="2782191"/>
          <a:ext cx="5163767" cy="5561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F19B4E-D092-4277-BE8E-524ED883DAEA}">
      <dsp:nvSpPr>
        <dsp:cNvPr id="0" name=""/>
        <dsp:cNvSpPr/>
      </dsp:nvSpPr>
      <dsp:spPr>
        <a:xfrm>
          <a:off x="168243" y="2907331"/>
          <a:ext cx="305897" cy="30589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A1F620-C5E2-48B5-835D-31713C968750}">
      <dsp:nvSpPr>
        <dsp:cNvPr id="0" name=""/>
        <dsp:cNvSpPr/>
      </dsp:nvSpPr>
      <dsp:spPr>
        <a:xfrm>
          <a:off x="642384" y="2782191"/>
          <a:ext cx="4521382" cy="556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862" tIns="58862" rIns="58862" bIns="58862" numCol="1" spcCol="1270" anchor="ctr" anchorCtr="0">
          <a:noAutofit/>
        </a:bodyPr>
        <a:lstStyle/>
        <a:p>
          <a:pPr marL="0" lvl="0" indent="0" algn="l" defTabSz="844550">
            <a:lnSpc>
              <a:spcPct val="100000"/>
            </a:lnSpc>
            <a:spcBef>
              <a:spcPct val="0"/>
            </a:spcBef>
            <a:spcAft>
              <a:spcPct val="35000"/>
            </a:spcAft>
            <a:buNone/>
          </a:pPr>
          <a:r>
            <a:rPr lang="en-US" sz="1900" kern="1200" dirty="0"/>
            <a:t>Celebrate Accomplishments</a:t>
          </a:r>
        </a:p>
      </dsp:txBody>
      <dsp:txXfrm>
        <a:off x="642384" y="2782191"/>
        <a:ext cx="4521382" cy="556177"/>
      </dsp:txXfrm>
    </dsp:sp>
    <dsp:sp modelId="{574415E8-79C5-4B7F-B14D-F31F4F0E44C3}">
      <dsp:nvSpPr>
        <dsp:cNvPr id="0" name=""/>
        <dsp:cNvSpPr/>
      </dsp:nvSpPr>
      <dsp:spPr>
        <a:xfrm>
          <a:off x="0" y="3477413"/>
          <a:ext cx="5163767" cy="5561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8C73A8-A6C4-4858-8D5D-1ED4C35F4CD2}">
      <dsp:nvSpPr>
        <dsp:cNvPr id="0" name=""/>
        <dsp:cNvSpPr/>
      </dsp:nvSpPr>
      <dsp:spPr>
        <a:xfrm>
          <a:off x="168243" y="3602553"/>
          <a:ext cx="305897" cy="30589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B77731-EAC1-4538-92CD-B73EEFDEE800}">
      <dsp:nvSpPr>
        <dsp:cNvPr id="0" name=""/>
        <dsp:cNvSpPr/>
      </dsp:nvSpPr>
      <dsp:spPr>
        <a:xfrm>
          <a:off x="642384" y="3477413"/>
          <a:ext cx="4521382" cy="556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862" tIns="58862" rIns="58862" bIns="58862" numCol="1" spcCol="1270" anchor="ctr" anchorCtr="0">
          <a:noAutofit/>
        </a:bodyPr>
        <a:lstStyle/>
        <a:p>
          <a:pPr marL="0" lvl="0" indent="0" algn="l" defTabSz="844550">
            <a:lnSpc>
              <a:spcPct val="100000"/>
            </a:lnSpc>
            <a:spcBef>
              <a:spcPct val="0"/>
            </a:spcBef>
            <a:spcAft>
              <a:spcPct val="35000"/>
            </a:spcAft>
            <a:buNone/>
          </a:pPr>
          <a:r>
            <a:rPr lang="en-US" sz="1900" kern="1200" dirty="0"/>
            <a:t>Succession Planning</a:t>
          </a:r>
        </a:p>
      </dsp:txBody>
      <dsp:txXfrm>
        <a:off x="642384" y="3477413"/>
        <a:ext cx="4521382" cy="55617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3/6/24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y.rotary.org/secure/9571"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my.rotary.org/secure/13161" TargetMode="External"/><Relationship Id="rId5" Type="http://schemas.openxmlformats.org/officeDocument/2006/relationships/hyperlink" Target="https://my.rotary.org/secure/13301" TargetMode="External"/><Relationship Id="rId4" Type="http://schemas.openxmlformats.org/officeDocument/2006/relationships/hyperlink" Target="https://my.rotary.org/en/manage/club-district-administration/826"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120184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Impediments to change:</a:t>
            </a:r>
          </a:p>
          <a:p>
            <a:pPr marL="171450" indent="-171450">
              <a:buFont typeface="Arial" panose="020B0604020202020204" pitchFamily="34" charset="0"/>
              <a:buChar char="•"/>
            </a:pPr>
            <a:r>
              <a:rPr lang="en-US" dirty="0"/>
              <a:t>Comfortable</a:t>
            </a:r>
          </a:p>
          <a:p>
            <a:pPr marL="171450" indent="-171450">
              <a:buFont typeface="Arial" panose="020B0604020202020204" pitchFamily="34" charset="0"/>
              <a:buChar char="•"/>
            </a:pPr>
            <a:r>
              <a:rPr lang="en-US" dirty="0"/>
              <a:t>Fear</a:t>
            </a:r>
          </a:p>
          <a:p>
            <a:pPr marL="171450" indent="-171450">
              <a:buFont typeface="Arial" panose="020B0604020202020204" pitchFamily="34" charset="0"/>
              <a:buChar char="•"/>
            </a:pPr>
            <a:r>
              <a:rPr lang="en-US" dirty="0"/>
              <a:t>Lack of a roadmap to success</a:t>
            </a:r>
          </a:p>
          <a:p>
            <a:pPr marL="171450" indent="-171450">
              <a:buFont typeface="Arial" panose="020B0604020202020204" pitchFamily="34" charset="0"/>
              <a:buChar char="•"/>
            </a:pPr>
            <a:r>
              <a:rPr lang="en-US" dirty="0"/>
              <a:t>Tradition</a:t>
            </a:r>
          </a:p>
          <a:p>
            <a:endParaRPr lang="en-US" dirty="0"/>
          </a:p>
          <a:p>
            <a:r>
              <a:rPr lang="en-US" dirty="0"/>
              <a:t>Change can face various impediments within Rotary Clubs, as with any organization. Understanding these impediments is essential for successful change management. Here are common impediments to change in Rotary Clubs:</a:t>
            </a:r>
          </a:p>
          <a:p>
            <a:endParaRPr lang="en-US" dirty="0"/>
          </a:p>
          <a:p>
            <a:r>
              <a:rPr lang="en-US" dirty="0"/>
              <a:t>1. **Resistance to Change:**</a:t>
            </a:r>
          </a:p>
          <a:p>
            <a:r>
              <a:rPr lang="en-US" dirty="0"/>
              <a:t>   - Members may resist change due to a fear of the unknown, a perceived threat to established routines, or a lack of understanding about the benefits of the proposed changes.</a:t>
            </a:r>
          </a:p>
          <a:p>
            <a:endParaRPr lang="en-US" dirty="0"/>
          </a:p>
          <a:p>
            <a:r>
              <a:rPr lang="en-US" dirty="0"/>
              <a:t>2. **Lack of Communication:**</a:t>
            </a:r>
          </a:p>
          <a:p>
            <a:r>
              <a:rPr lang="en-US" dirty="0"/>
              <a:t>   - Insufficient or unclear communication about the reasons for change, its objectives, and the expected benefits can lead to confusion and resistance among members.</a:t>
            </a:r>
          </a:p>
          <a:p>
            <a:endParaRPr lang="en-US" dirty="0"/>
          </a:p>
          <a:p>
            <a:r>
              <a:rPr lang="en-US" dirty="0"/>
              <a:t>3. **Tradition and Culture:**</a:t>
            </a:r>
          </a:p>
          <a:p>
            <a:r>
              <a:rPr lang="en-US" dirty="0"/>
              <a:t>   - Rotary Clubs often have strong traditions and a unique culture. Members may resist changes that they perceive as contradicting or threatening these established elements of the club.</a:t>
            </a:r>
          </a:p>
          <a:p>
            <a:endParaRPr lang="en-US" dirty="0"/>
          </a:p>
          <a:p>
            <a:r>
              <a:rPr lang="en-US" dirty="0"/>
              <a:t>4. **Inadequate Leadership Support:**</a:t>
            </a:r>
          </a:p>
          <a:p>
            <a:r>
              <a:rPr lang="en-US" dirty="0"/>
              <a:t>   - If club leaders are not fully supportive of the proposed changes or do not effectively communicate the vision for change, members may be less likely to embrace the new direction.</a:t>
            </a:r>
          </a:p>
          <a:p>
            <a:endParaRPr lang="en-US" dirty="0"/>
          </a:p>
          <a:p>
            <a:r>
              <a:rPr lang="en-US" dirty="0"/>
              <a:t>5. **Limited Member Involvement:**</a:t>
            </a:r>
          </a:p>
          <a:p>
            <a:r>
              <a:rPr lang="en-US" dirty="0"/>
              <a:t>   - Members may resist changes that are imposed without their involvement or input. Lack of member participation in the decision-making process can result in decreased ownership and commitment.</a:t>
            </a:r>
          </a:p>
          <a:p>
            <a:endParaRPr lang="en-US" dirty="0"/>
          </a:p>
          <a:p>
            <a:r>
              <a:rPr lang="en-US" dirty="0"/>
              <a:t>6. **Fear of Loss:**</a:t>
            </a:r>
          </a:p>
          <a:p>
            <a:r>
              <a:rPr lang="en-US" dirty="0"/>
              <a:t>   - Members may fear losing certain aspects they value, such as established roles, responsibilities, or traditions, leading to resistance against changes perceived as threatening these elements.</a:t>
            </a:r>
          </a:p>
          <a:p>
            <a:endParaRPr lang="en-US" dirty="0"/>
          </a:p>
          <a:p>
            <a:r>
              <a:rPr lang="en-US" dirty="0"/>
              <a:t>7. **Unclear Vision and Objectives:**</a:t>
            </a:r>
          </a:p>
          <a:p>
            <a:r>
              <a:rPr lang="en-US" dirty="0"/>
              <a:t>   - Without a clear vision and well-defined objectives for change, members may struggle to understand the purpose and potential benefits, contributing to resistance and uncertainty.</a:t>
            </a:r>
          </a:p>
          <a:p>
            <a:endParaRPr lang="en-US" dirty="0"/>
          </a:p>
          <a:p>
            <a:r>
              <a:rPr lang="en-US" dirty="0"/>
              <a:t>8. **Insufficient Resources:**</a:t>
            </a:r>
          </a:p>
          <a:p>
            <a:r>
              <a:rPr lang="en-US" dirty="0"/>
              <a:t>   - Changes may be impeded if there are inadequate resources, including time, finances, and expertise, allocated to support the implementation of the proposed changes.</a:t>
            </a:r>
          </a:p>
          <a:p>
            <a:endParaRPr lang="en-US" dirty="0"/>
          </a:p>
          <a:p>
            <a:r>
              <a:rPr lang="en-US" dirty="0"/>
              <a:t>9. **Past Failures:**</a:t>
            </a:r>
          </a:p>
          <a:p>
            <a:r>
              <a:rPr lang="en-US" dirty="0"/>
              <a:t>   - If the club has experienced unsuccessful changes in the past, members may be hesitant to embrace new initiatives, fearing a repeat of previous disappointments.</a:t>
            </a:r>
          </a:p>
          <a:p>
            <a:endParaRPr lang="en-US" dirty="0"/>
          </a:p>
          <a:p>
            <a:r>
              <a:rPr lang="en-US" dirty="0"/>
              <a:t>10. **Generational Differences:**</a:t>
            </a:r>
          </a:p>
          <a:p>
            <a:r>
              <a:rPr lang="en-US" dirty="0"/>
              <a:t>    - Different generations within the club may have varying levels of comfort with change. Younger members may be more open to innovation, while older members may be more attached to traditional practices.</a:t>
            </a:r>
          </a:p>
          <a:p>
            <a:endParaRPr lang="en-US" dirty="0"/>
          </a:p>
          <a:p>
            <a:r>
              <a:rPr lang="en-US" dirty="0"/>
              <a:t>11. **External Influences:**</a:t>
            </a:r>
          </a:p>
          <a:p>
            <a:r>
              <a:rPr lang="en-US" dirty="0"/>
              <a:t>    - Factors external to the club, such as changes in the community, economic uncertainties, or global events, can create resistance or a sense of instability among members.</a:t>
            </a:r>
          </a:p>
          <a:p>
            <a:endParaRPr lang="en-US" dirty="0"/>
          </a:p>
          <a:p>
            <a:r>
              <a:rPr lang="en-US" dirty="0"/>
              <a:t>To overcome these impediments, it's crucial to implement effective change management strategies. This includes clear communication, active member engagement, leadership support, addressing concerns, and emphasizing the positive impact of the proposed changes on the club's mission and goals. Taking a thoughtful and inclusive approach can help navigate these impediments and foster a culture of adaptability within Rotary Clubs.</a:t>
            </a:r>
          </a:p>
          <a:p>
            <a:endParaRPr lang="en-US" dirty="0"/>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3409532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Club President role:</a:t>
            </a:r>
          </a:p>
          <a:p>
            <a:pPr marL="171450" indent="-171450">
              <a:buFont typeface="Arial" panose="020B0604020202020204" pitchFamily="34" charset="0"/>
              <a:buChar char="•"/>
            </a:pPr>
            <a:r>
              <a:rPr lang="en-US" dirty="0"/>
              <a:t>Create a picture of how to accomplish the goal so that club members can vividly see how the change will impact them</a:t>
            </a:r>
          </a:p>
          <a:p>
            <a:pPr marL="171450" indent="-171450">
              <a:buFont typeface="Arial" panose="020B0604020202020204" pitchFamily="34" charset="0"/>
              <a:buChar char="•"/>
            </a:pPr>
            <a:r>
              <a:rPr lang="en-US" dirty="0"/>
              <a:t>Develop consensus by listening and mediating a plan forward</a:t>
            </a:r>
          </a:p>
          <a:p>
            <a:pPr marL="171450" indent="-171450">
              <a:buFont typeface="Arial" panose="020B0604020202020204" pitchFamily="34" charset="0"/>
              <a:buChar char="•"/>
            </a:pPr>
            <a:r>
              <a:rPr lang="en-US" dirty="0"/>
              <a:t>Share enthusiasm and contagious passion for plan</a:t>
            </a:r>
          </a:p>
          <a:p>
            <a:pPr marL="171450" indent="-171450">
              <a:buFont typeface="Arial" panose="020B0604020202020204" pitchFamily="34" charset="0"/>
              <a:buChar char="•"/>
            </a:pPr>
            <a:r>
              <a:rPr lang="en-US" dirty="0"/>
              <a:t>Acknowledge that failure is ok.  </a:t>
            </a:r>
          </a:p>
          <a:p>
            <a:endParaRPr lang="en-US" dirty="0"/>
          </a:p>
          <a:p>
            <a:r>
              <a:rPr lang="en-US" dirty="0"/>
              <a:t>Leading a club through the change process as a Club President requires a combination of effective leadership skills, communication strategies, and a collaborative approach. Here are some key steps and principles that can help a Club President better lead their club through change:</a:t>
            </a:r>
          </a:p>
          <a:p>
            <a:endParaRPr lang="en-US" dirty="0"/>
          </a:p>
          <a:p>
            <a:r>
              <a:rPr lang="en-US" dirty="0"/>
              <a:t>1. **Clear Communication:**</a:t>
            </a:r>
          </a:p>
          <a:p>
            <a:r>
              <a:rPr lang="en-US" dirty="0"/>
              <a:t>   - Clearly communicate the reasons for the change, its objectives, and the expected benefits. Transparency is crucial in building trust among members.</a:t>
            </a:r>
          </a:p>
          <a:p>
            <a:endParaRPr lang="en-US" dirty="0"/>
          </a:p>
          <a:p>
            <a:r>
              <a:rPr lang="en-US" dirty="0"/>
              <a:t>2. **Articulate a Compelling Vision:**</a:t>
            </a:r>
          </a:p>
          <a:p>
            <a:r>
              <a:rPr lang="en-US" dirty="0"/>
              <a:t>   - Develop and share a compelling vision for the future state of the club. Help members understand how the proposed changes align with the club's mission and long-term goals.</a:t>
            </a:r>
          </a:p>
          <a:p>
            <a:endParaRPr lang="en-US" dirty="0"/>
          </a:p>
          <a:p>
            <a:r>
              <a:rPr lang="en-US" dirty="0"/>
              <a:t>3. **Lead by Example:**</a:t>
            </a:r>
          </a:p>
          <a:p>
            <a:r>
              <a:rPr lang="en-US" dirty="0"/>
              <a:t>   - Demonstrate a positive attitude towards the change and model the desired behavior. Club members are more likely to follow the lead of a President who embraces and exemplifies the change.</a:t>
            </a:r>
          </a:p>
          <a:p>
            <a:endParaRPr lang="en-US" dirty="0"/>
          </a:p>
          <a:p>
            <a:r>
              <a:rPr lang="en-US" dirty="0"/>
              <a:t>4. **Inclusive Decision-Making:**</a:t>
            </a:r>
          </a:p>
          <a:p>
            <a:r>
              <a:rPr lang="en-US" dirty="0"/>
              <a:t>   - Involve club members in the decision-making process. Seek input, listen to concerns, and make members feel that their perspectives are valued.</a:t>
            </a:r>
          </a:p>
          <a:p>
            <a:endParaRPr lang="en-US" dirty="0"/>
          </a:p>
          <a:p>
            <a:r>
              <a:rPr lang="en-US" dirty="0"/>
              <a:t>5. **Create a Change Team:**</a:t>
            </a:r>
          </a:p>
          <a:p>
            <a:r>
              <a:rPr lang="en-US" dirty="0"/>
              <a:t>   - Form a change management team comprising members with diverse skills and backgrounds. This team can help drive the change process, gather feedback, and support communication efforts.</a:t>
            </a:r>
          </a:p>
          <a:p>
            <a:endParaRPr lang="en-US" dirty="0"/>
          </a:p>
          <a:p>
            <a:r>
              <a:rPr lang="en-US" dirty="0"/>
              <a:t>6. **Provide Resources and Support:**</a:t>
            </a:r>
          </a:p>
          <a:p>
            <a:r>
              <a:rPr lang="en-US" dirty="0"/>
              <a:t>   - Ensure that the club has the necessary resources, whether they are financial, educational, or technological, to support the change. Offer training programs and ongoing support for members.</a:t>
            </a:r>
          </a:p>
          <a:p>
            <a:endParaRPr lang="en-US" dirty="0"/>
          </a:p>
          <a:p>
            <a:r>
              <a:rPr lang="en-US" dirty="0"/>
              <a:t>7. **Foster a Positive Culture:**</a:t>
            </a:r>
          </a:p>
          <a:p>
            <a:r>
              <a:rPr lang="en-US" dirty="0"/>
              <a:t>   - Encourage a positive and open-minded culture within the club. Emphasize the benefits of change and celebrate successes along the way.</a:t>
            </a:r>
          </a:p>
          <a:p>
            <a:endParaRPr lang="en-US" dirty="0"/>
          </a:p>
          <a:p>
            <a:r>
              <a:rPr lang="en-US" dirty="0"/>
              <a:t>8. **Address Concerns and Resistance:**</a:t>
            </a:r>
          </a:p>
          <a:p>
            <a:r>
              <a:rPr lang="en-US" dirty="0"/>
              <a:t>   - Be proactive in addressing concerns and resistance. Provide forums for members to express their thoughts, and address issues with empathy and understanding.</a:t>
            </a:r>
          </a:p>
          <a:p>
            <a:endParaRPr lang="en-US" dirty="0"/>
          </a:p>
          <a:p>
            <a:r>
              <a:rPr lang="en-US" dirty="0"/>
              <a:t>9. **Develop a Communication Plan:**</a:t>
            </a:r>
          </a:p>
          <a:p>
            <a:r>
              <a:rPr lang="en-US" dirty="0"/>
              <a:t>   - Establish a comprehensive communication plan that includes regular updates, town hall meetings, and targeted messages. Keep members informed about the progress of the change.</a:t>
            </a:r>
          </a:p>
          <a:p>
            <a:endParaRPr lang="en-US" dirty="0"/>
          </a:p>
          <a:p>
            <a:r>
              <a:rPr lang="en-US" dirty="0"/>
              <a:t>10. **Set Realistic Expectations:**</a:t>
            </a:r>
          </a:p>
          <a:p>
            <a:r>
              <a:rPr lang="en-US" dirty="0"/>
              <a:t>    - Manage expectations by setting realistic timelines and goals. Avoid overpromising and underdelivering, as this can erode trust and confidence in the change process.</a:t>
            </a:r>
          </a:p>
          <a:p>
            <a:endParaRPr lang="en-US" dirty="0"/>
          </a:p>
          <a:p>
            <a:r>
              <a:rPr lang="en-US" dirty="0"/>
              <a:t>11. **Acknowledge and Celebrate Milestones:**</a:t>
            </a:r>
          </a:p>
          <a:p>
            <a:r>
              <a:rPr lang="en-US" dirty="0"/>
              <a:t>    - Recognize and celebrate achievements and milestones throughout the change process. This helps boost morale and reinforces the positive aspects of the transformation.</a:t>
            </a:r>
          </a:p>
          <a:p>
            <a:endParaRPr lang="en-US" dirty="0"/>
          </a:p>
          <a:p>
            <a:r>
              <a:rPr lang="en-US" dirty="0"/>
              <a:t>12. **Encourage Innovation:**</a:t>
            </a:r>
          </a:p>
          <a:p>
            <a:r>
              <a:rPr lang="en-US" dirty="0"/>
              <a:t>    - Foster an environment that encourages innovation and new ideas. Emphasize the opportunities for growth and improvement that the change process can bring.</a:t>
            </a:r>
          </a:p>
          <a:p>
            <a:endParaRPr lang="en-US" dirty="0"/>
          </a:p>
          <a:p>
            <a:r>
              <a:rPr lang="en-US" dirty="0"/>
              <a:t>13. **Seek Continuous Feedback:**</a:t>
            </a:r>
          </a:p>
          <a:p>
            <a:r>
              <a:rPr lang="en-US" dirty="0"/>
              <a:t>    - Continuously seek feedback from members. Use surveys, forums, or regular check-ins to understand how members are experiencing the changes and make adjustments accordingly.</a:t>
            </a:r>
          </a:p>
          <a:p>
            <a:endParaRPr lang="en-US" dirty="0"/>
          </a:p>
          <a:p>
            <a:r>
              <a:rPr lang="en-US" dirty="0"/>
              <a:t>14. **Be Patient and Persistent:**</a:t>
            </a:r>
          </a:p>
          <a:p>
            <a:r>
              <a:rPr lang="en-US" dirty="0"/>
              <a:t>    - Change takes time, and not everyone adapts at the same pace. Be patient and persistent in guiding the club through the change process, and be prepared to address setbacks with resilience.</a:t>
            </a:r>
          </a:p>
          <a:p>
            <a:endParaRPr lang="en-US" dirty="0"/>
          </a:p>
          <a:p>
            <a:r>
              <a:rPr lang="en-US" dirty="0"/>
              <a:t>By embodying these principles and adopting a collaborative and inclusive leadership style, a Club President can effectively lead their club through the change process, fostering a culture of adaptability and ensuring the success of the initiatives undertaken.</a:t>
            </a:r>
          </a:p>
          <a:p>
            <a:endParaRPr lang="en-US" dirty="0"/>
          </a:p>
          <a:p>
            <a:pPr marL="0" marR="0">
              <a:lnSpc>
                <a:spcPct val="107000"/>
              </a:lnSpc>
              <a:spcBef>
                <a:spcPts val="0"/>
              </a:spcBef>
              <a:spcAft>
                <a:spcPts val="800"/>
              </a:spcAft>
            </a:pPr>
            <a:r>
              <a:rPr lang="en-US"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Understanding the experiences and insights you wish your Rotary club president knew during their term can be valuable. It might include: 1. **Enhanced Communication:** Expressing the importance of clear and consistent communication within the club, ensuring that all members are well-informed and engaged in club activities. 2. **Member Inclusivity:** Emphasizing the significance of fostering an inclusive environment where all members feel welcome, valued, and encouraged to actively participate in club initiatives. 3. **Recognition and Appreciation:** Highlighting the impact of recognizing and appreciating members for their contributions, as it contributes to a positive club culture and motivates continued involvement. 4. **Strategic Vision:** Communicating the desire for a well-defined and communicated strategic vision for the club, ensuring that members understand the long-term goals and direction. 5. **Flexibility in Approach:** Acknowledging the importance of flexibility in leadership style to adapt to the diverse needs and preferences of club members and evolving community priorities. 6. **Mentoring and Succession Planning:** Emphasizing the value of mentoring and supporting the next generation of leaders to ensure a smooth transition and sustained club success. 7. **Balanced Innovation:** Encouraging a balance between embracing innovative ideas while respecting and preserving the core values and traditions that make Rotary unique. 8. **Conflict Resolution:** Stressing the importance of effective conflict resolution skills to address issues promptly and constructively, maintaining a harmonious club atmosphere. 9. **Service Project Impact:** Communicating the desire for service projects that have a tangible and meaningful impact on the community, ensuring that members feel a strong sense of purpose in their Rotary involvement. 10. **Celebrating Milestones:** Expressing the importance of celebrating both individual and collective achievements, fostering a sense of pride and unity among club members. Sharing these perspectives with your Rotary president can contribute to a more enriching and fulfilling experience for all members, creating a positive and effective Rotary community.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Becoming the President of a Rotary Club is a significant responsibility, and there are several things that individuals in this role often wish they knew beforehand. Here are some insights that Rotary Club Presidents might find valuable:</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 **Understanding Rotary International Structure:**</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 It's beneficial to have a solid understanding of the structure of Rotary International, including the roles of districts, zones, and the global organization. This knowledge helps in navigating the broader Rotary community.</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 **Building Strong Leadership Teams:**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 Effective leadership is crucial for a successful Rotary Club. Presidents may wish they knew more about building and leading a strong leadership team, including selecting individuals with diverse skills and fostering collaboration.</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3. **Effective Delegation:**</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 Learning the art of effective delegation is essential. Presidents may wish they had honed their delegation skills earlier to distribute responsibilities and empower club members.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4. **Financial Management and Fundraising Strategies:**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 Having a robust understanding of the club's finances, including budgeting and financial reporting, is crucial. Presidents often wish they knew more about diverse fundraising strategies to support club projects and activities.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5. **Community Needs Assessment:**</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 Understanding the specific needs of the local community is essential for impactful service projects. Presidents may wish they had conducted a comprehensive community needs assessment to guide their club's initiatives.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6. **Effective Communication Skills:**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 Strong communication skills are vital for a club president. Presidents may wish they had honed their communication skills earlier, both within the club and in external interactions with the community and stakeholders.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7. **Membership Recruitment and Retention Strategies:**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 Developing effective strategies for attracting and retaining members is crucial for the club's sustainability. Presidents often wish they knew more about membership recruitment, engagement, and retention.</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8. **Strategic Planning:**</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 A well-defined strategic plan is key to the club's success. Presidents may wish they had dedicated more time to strategic planning, setting clear goals, and aligning the club's activities with its long-term vision.</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9. **Navigating Rotary Protocols and Procedures:**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 Understanding and navigating Rotary protocols, procedures, and administrative requirements can be complex. Presidents often wish they had a comprehensive understanding of these aspects to ensure smooth club operations.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10. **Balancing Time Commitments:**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 Leading a Rotary Club requires a significant time commitment. Presidents may wish they had a better understanding of how to balance their Rotary responsibilities with personal and professional commitments.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11. **Emphasizing Diversity, Equity, and Inclusion:**</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 Acknowledging the importance of diversity, equity, and inclusion within the club is crucial. Presidents may wish they had placed a stronger emphasis on creating an inclusive and welcoming environment for all members.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12. **Utilizing Rotary Resources:**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 Leveraging the resources provided by Rotary International and the district can enhance the club's effectiveness. Presidents may wish they had explored and utilized these resources more extensively.</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Reflecting on these aspects can help current and future Rotary Club Presidents navigate their roles more effectively and contribute to the overall success of their clubs and the Rotary movement.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1897885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3576233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b="1" dirty="0"/>
              <a:t>Think like a winner before you start to lead!</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4036148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50" b="1" dirty="0"/>
              <a:t>A Leader</a:t>
            </a:r>
            <a:endParaRPr lang="en-GB" sz="1050" b="1" i="1" dirty="0"/>
          </a:p>
          <a:p>
            <a:pPr>
              <a:buNone/>
            </a:pPr>
            <a:r>
              <a:rPr lang="en-GB" sz="1050" i="1" dirty="0"/>
              <a:t>	(Motivate and lead volunteers, sets the direction for their club)</a:t>
            </a:r>
          </a:p>
          <a:p>
            <a:r>
              <a:rPr lang="en-GB" sz="1050" b="1" dirty="0"/>
              <a:t>A Planner</a:t>
            </a:r>
            <a:endParaRPr lang="en-GB" sz="1050" b="1" i="1" dirty="0"/>
          </a:p>
          <a:p>
            <a:pPr>
              <a:buNone/>
            </a:pPr>
            <a:r>
              <a:rPr lang="en-GB" sz="1050" i="1" dirty="0"/>
              <a:t>	(Chart a course; identify projects &amp; goals,</a:t>
            </a:r>
            <a:r>
              <a:rPr lang="en-GB" sz="1050" i="1" baseline="0" dirty="0"/>
              <a:t> tasks to achieve</a:t>
            </a:r>
            <a:r>
              <a:rPr lang="en-GB" sz="1050" i="1" dirty="0"/>
              <a:t>)</a:t>
            </a:r>
          </a:p>
          <a:p>
            <a:r>
              <a:rPr lang="en-GB" sz="1050" b="1" dirty="0"/>
              <a:t>A Chairman</a:t>
            </a:r>
            <a:endParaRPr lang="en-GB" sz="1050" b="1" i="1" dirty="0"/>
          </a:p>
          <a:p>
            <a:pPr>
              <a:buNone/>
            </a:pPr>
            <a:r>
              <a:rPr lang="en-GB" sz="1050" i="1" dirty="0"/>
              <a:t>	(Orderly, effective meetings - on time!)</a:t>
            </a:r>
          </a:p>
          <a:p>
            <a:r>
              <a:rPr lang="en-GB" sz="1050" b="1" dirty="0"/>
              <a:t>An Organizer</a:t>
            </a:r>
            <a:endParaRPr lang="en-GB" sz="1050" b="1" i="1" dirty="0"/>
          </a:p>
          <a:p>
            <a:pPr>
              <a:buNone/>
            </a:pPr>
            <a:r>
              <a:rPr lang="en-GB" sz="1050" i="1" dirty="0"/>
              <a:t>	(Delegate responsibility, without losing control)</a:t>
            </a:r>
          </a:p>
          <a:p>
            <a:r>
              <a:rPr lang="en-GB" sz="1050" b="1" dirty="0"/>
              <a:t>A Communicator</a:t>
            </a:r>
            <a:endParaRPr lang="en-GB" sz="1050" b="1" i="1" dirty="0"/>
          </a:p>
          <a:p>
            <a:pPr>
              <a:buNone/>
            </a:pPr>
            <a:r>
              <a:rPr lang="en-GB" sz="1050" dirty="0"/>
              <a:t>	(Represent Rotary to Club, District, &amp; Community, FOLLOW</a:t>
            </a:r>
            <a:r>
              <a:rPr lang="en-GB" sz="1050" baseline="0" dirty="0"/>
              <a:t> UP</a:t>
            </a:r>
            <a:r>
              <a:rPr lang="en-GB" sz="1050" dirty="0"/>
              <a:t>)</a:t>
            </a:r>
          </a:p>
          <a:p>
            <a:pPr eaLnBrk="1" hangingPunct="1">
              <a:lnSpc>
                <a:spcPct val="115000"/>
              </a:lnSpc>
              <a:spcBef>
                <a:spcPct val="20000"/>
              </a:spcBef>
              <a:buFont typeface="Arial" pitchFamily="34" charset="0"/>
              <a:buChar char="•"/>
            </a:pPr>
            <a:endParaRPr lang="en-US" altLang="en-US" sz="1050" dirty="0">
              <a:solidFill>
                <a:srgbClr val="585858"/>
              </a:solidFill>
              <a:cs typeface="Arial" panose="020B0604020202020204" pitchFamily="34" charset="0"/>
            </a:endParaRPr>
          </a:p>
          <a:p>
            <a:pPr eaLnBrk="1" hangingPunct="1">
              <a:lnSpc>
                <a:spcPct val="115000"/>
              </a:lnSpc>
              <a:spcBef>
                <a:spcPct val="20000"/>
              </a:spcBef>
              <a:buFont typeface="Arial" pitchFamily="34" charset="0"/>
              <a:buChar char="•"/>
            </a:pPr>
            <a:r>
              <a:rPr lang="en-US" altLang="en-US" sz="1050" dirty="0">
                <a:solidFill>
                  <a:srgbClr val="585858"/>
                </a:solidFill>
                <a:cs typeface="Arial" panose="020B0604020202020204" pitchFamily="34" charset="0"/>
              </a:rPr>
              <a:t>Give credit where credit is due</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287667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CREATE A VISION!</a:t>
            </a:r>
          </a:p>
          <a:p>
            <a:pPr marL="285750" indent="-285750">
              <a:buFont typeface="Arial" panose="020B0604020202020204" pitchFamily="34" charset="0"/>
              <a:buChar char="•"/>
            </a:pPr>
            <a:r>
              <a:rPr lang="en-GB" sz="1200" b="1" dirty="0"/>
              <a:t>Represent, organize, lead and enthuse others! </a:t>
            </a:r>
          </a:p>
          <a:p>
            <a:pPr marL="285750" indent="-285750">
              <a:buFont typeface="Arial" panose="020B0604020202020204" pitchFamily="34" charset="0"/>
              <a:buChar char="•"/>
            </a:pPr>
            <a:r>
              <a:rPr lang="en-GB" sz="1200" b="1" dirty="0"/>
              <a:t>A good leader should have vision, possibly try to do things that have not been done before and set out to achieve new goals and objectives.  </a:t>
            </a:r>
          </a:p>
          <a:p>
            <a:endParaRPr lang="en-GB" sz="1200" b="1" dirty="0"/>
          </a:p>
          <a:p>
            <a:r>
              <a:rPr lang="en-GB" sz="1200" b="1" dirty="0"/>
              <a:t>INVOLVEMENT &amp; EMPOWERMENT… you can’t do it alone! </a:t>
            </a:r>
          </a:p>
          <a:p>
            <a:endParaRPr lang="en-GB" sz="1200" b="1" dirty="0"/>
          </a:p>
          <a:p>
            <a:pPr marL="271145" indent="-228600" algn="l" rtl="0">
              <a:buFontTx/>
              <a:buChar char="•"/>
              <a:tabLst>
                <a:tab pos="271145" algn="l"/>
              </a:tabLst>
            </a:pPr>
            <a:r>
              <a:rPr lang="en-US" sz="1200" dirty="0">
                <a:solidFill>
                  <a:srgbClr val="000000"/>
                </a:solidFill>
                <a:latin typeface="+mj-lt"/>
              </a:rPr>
              <a:t>As president, you </a:t>
            </a:r>
            <a:r>
              <a:rPr lang="en-US" sz="1200" b="1" dirty="0">
                <a:solidFill>
                  <a:srgbClr val="FF0000"/>
                </a:solidFill>
                <a:latin typeface="+mj-lt"/>
              </a:rPr>
              <a:t>lead and motivate your club</a:t>
            </a:r>
            <a:r>
              <a:rPr lang="en-US" sz="1200" dirty="0">
                <a:solidFill>
                  <a:srgbClr val="000000"/>
                </a:solidFill>
                <a:latin typeface="+mj-lt"/>
              </a:rPr>
              <a:t>, ensuring that club members feel valuable, inspired, and connected to each other</a:t>
            </a:r>
            <a:br>
              <a:rPr lang="en-US" sz="1200" dirty="0">
                <a:solidFill>
                  <a:srgbClr val="000000"/>
                </a:solidFill>
                <a:latin typeface="+mj-lt"/>
              </a:rPr>
            </a:br>
            <a:endParaRPr lang="en-US" sz="1200" dirty="0">
              <a:latin typeface="+mj-lt"/>
            </a:endParaRPr>
          </a:p>
          <a:p>
            <a:pPr marL="271145" indent="-228600">
              <a:lnSpc>
                <a:spcPct val="100000"/>
              </a:lnSpc>
              <a:buChar char="•"/>
              <a:tabLst>
                <a:tab pos="271145" algn="l"/>
              </a:tabLst>
            </a:pPr>
            <a:r>
              <a:rPr lang="en-US" sz="1200" dirty="0">
                <a:latin typeface="+mj-lt"/>
              </a:rPr>
              <a:t>Build a Culture of Collaboration </a:t>
            </a:r>
            <a:r>
              <a:rPr lang="en-US" sz="1200" spc="-5" dirty="0">
                <a:latin typeface="+mj-lt"/>
              </a:rPr>
              <a:t>with </a:t>
            </a:r>
            <a:r>
              <a:rPr lang="en-US" sz="1200" dirty="0">
                <a:latin typeface="+mj-lt"/>
              </a:rPr>
              <a:t>your</a:t>
            </a:r>
            <a:r>
              <a:rPr lang="en-US" sz="1200" spc="-30" dirty="0">
                <a:latin typeface="+mj-lt"/>
              </a:rPr>
              <a:t> </a:t>
            </a:r>
            <a:r>
              <a:rPr lang="en-US" sz="1200" dirty="0">
                <a:latin typeface="+mj-lt"/>
              </a:rPr>
              <a:t>Board</a:t>
            </a:r>
          </a:p>
          <a:p>
            <a:pPr marL="274320" indent="-231775">
              <a:lnSpc>
                <a:spcPct val="100000"/>
              </a:lnSpc>
              <a:spcBef>
                <a:spcPts val="969"/>
              </a:spcBef>
              <a:buChar char="•"/>
              <a:tabLst>
                <a:tab pos="274320" algn="l"/>
              </a:tabLst>
            </a:pPr>
            <a:r>
              <a:rPr lang="en-US" sz="1200" dirty="0">
                <a:latin typeface="+mj-lt"/>
              </a:rPr>
              <a:t>Set a positive</a:t>
            </a:r>
            <a:r>
              <a:rPr lang="en-US" sz="1200" spc="-100" dirty="0">
                <a:latin typeface="+mj-lt"/>
              </a:rPr>
              <a:t> </a:t>
            </a:r>
            <a:r>
              <a:rPr lang="en-US" sz="1200" dirty="0">
                <a:latin typeface="+mj-lt"/>
              </a:rPr>
              <a:t>tone</a:t>
            </a:r>
          </a:p>
          <a:p>
            <a:pPr marL="274320" indent="-231775">
              <a:lnSpc>
                <a:spcPct val="100000"/>
              </a:lnSpc>
              <a:spcBef>
                <a:spcPts val="1000"/>
              </a:spcBef>
              <a:buChar char="•"/>
              <a:tabLst>
                <a:tab pos="274320" algn="l"/>
              </a:tabLst>
            </a:pPr>
            <a:r>
              <a:rPr lang="en-US" sz="1200" dirty="0">
                <a:latin typeface="+mj-lt"/>
              </a:rPr>
              <a:t>Create a welcoming</a:t>
            </a:r>
            <a:r>
              <a:rPr lang="en-US" sz="1200" spc="-65" dirty="0">
                <a:latin typeface="+mj-lt"/>
              </a:rPr>
              <a:t> </a:t>
            </a:r>
            <a:r>
              <a:rPr lang="en-US" sz="1200" dirty="0">
                <a:latin typeface="+mj-lt"/>
              </a:rPr>
              <a:t>culture</a:t>
            </a:r>
          </a:p>
          <a:p>
            <a:pPr marL="271145" indent="-228600">
              <a:lnSpc>
                <a:spcPct val="100000"/>
              </a:lnSpc>
              <a:spcBef>
                <a:spcPts val="1000"/>
              </a:spcBef>
              <a:buChar char="•"/>
              <a:tabLst>
                <a:tab pos="271145" algn="l"/>
              </a:tabLst>
            </a:pPr>
            <a:r>
              <a:rPr lang="en-US" sz="1200" spc="-5" dirty="0">
                <a:latin typeface="+mj-lt"/>
              </a:rPr>
              <a:t>Be </a:t>
            </a:r>
            <a:r>
              <a:rPr lang="en-US" sz="1200" spc="-10" dirty="0">
                <a:latin typeface="+mj-lt"/>
              </a:rPr>
              <a:t>Efficient </a:t>
            </a:r>
            <a:r>
              <a:rPr lang="en-US" sz="1200" dirty="0">
                <a:latin typeface="+mj-lt"/>
              </a:rPr>
              <a:t>and</a:t>
            </a:r>
            <a:r>
              <a:rPr lang="en-US" sz="1200" spc="-35" dirty="0">
                <a:latin typeface="+mj-lt"/>
              </a:rPr>
              <a:t> </a:t>
            </a:r>
            <a:r>
              <a:rPr lang="en-US" sz="1200" dirty="0">
                <a:latin typeface="+mj-lt"/>
              </a:rPr>
              <a:t>Productive</a:t>
            </a:r>
          </a:p>
          <a:p>
            <a:pPr marL="271145" marR="443865" indent="-228600">
              <a:lnSpc>
                <a:spcPct val="100000"/>
              </a:lnSpc>
              <a:spcBef>
                <a:spcPts val="1000"/>
              </a:spcBef>
              <a:buChar char="•"/>
              <a:tabLst>
                <a:tab pos="271145" algn="l"/>
              </a:tabLst>
            </a:pPr>
            <a:r>
              <a:rPr lang="en-US" sz="1200" dirty="0">
                <a:latin typeface="+mj-lt"/>
              </a:rPr>
              <a:t>Implement and regularly evaluate your </a:t>
            </a:r>
            <a:r>
              <a:rPr lang="en-US" sz="1200" spc="-10" dirty="0">
                <a:latin typeface="+mj-lt"/>
              </a:rPr>
              <a:t>club’s</a:t>
            </a:r>
            <a:r>
              <a:rPr lang="en-US" sz="1200" spc="-10" baseline="0" dirty="0">
                <a:latin typeface="+mj-lt"/>
              </a:rPr>
              <a:t> </a:t>
            </a:r>
            <a:r>
              <a:rPr lang="en-US" sz="1200" dirty="0">
                <a:latin typeface="+mj-lt"/>
              </a:rPr>
              <a:t>progress toward </a:t>
            </a:r>
            <a:r>
              <a:rPr lang="en-US" sz="1200" spc="-5" dirty="0">
                <a:latin typeface="+mj-lt"/>
              </a:rPr>
              <a:t>its</a:t>
            </a:r>
            <a:r>
              <a:rPr lang="en-US" sz="1200" spc="-50" dirty="0">
                <a:latin typeface="+mj-lt"/>
              </a:rPr>
              <a:t> </a:t>
            </a:r>
            <a:r>
              <a:rPr lang="en-US" sz="1200" dirty="0">
                <a:latin typeface="+mj-lt"/>
              </a:rPr>
              <a:t>goals</a:t>
            </a:r>
          </a:p>
          <a:p>
            <a:pPr marL="271145" marR="44450" indent="-228600">
              <a:lnSpc>
                <a:spcPct val="100000"/>
              </a:lnSpc>
              <a:spcBef>
                <a:spcPts val="969"/>
              </a:spcBef>
              <a:buChar char="•"/>
              <a:tabLst>
                <a:tab pos="271145" algn="l"/>
              </a:tabLst>
            </a:pPr>
            <a:r>
              <a:rPr lang="en-US" sz="1200" dirty="0">
                <a:latin typeface="+mj-lt"/>
              </a:rPr>
              <a:t>Inspire every club member </a:t>
            </a:r>
            <a:r>
              <a:rPr lang="en-US" sz="1200" spc="-5" dirty="0">
                <a:latin typeface="+mj-lt"/>
              </a:rPr>
              <a:t>to </a:t>
            </a:r>
            <a:r>
              <a:rPr lang="en-US" sz="1200" dirty="0">
                <a:latin typeface="+mj-lt"/>
              </a:rPr>
              <a:t>participate in club  activities</a:t>
            </a:r>
          </a:p>
          <a:p>
            <a:pPr marL="271145" indent="-228600">
              <a:lnSpc>
                <a:spcPct val="100000"/>
              </a:lnSpc>
              <a:spcBef>
                <a:spcPts val="1005"/>
              </a:spcBef>
              <a:buChar char="•"/>
              <a:tabLst>
                <a:tab pos="271145" algn="l"/>
              </a:tabLst>
            </a:pPr>
            <a:r>
              <a:rPr lang="en-US" sz="1200" dirty="0">
                <a:latin typeface="+mj-lt"/>
              </a:rPr>
              <a:t>Celebrate</a:t>
            </a:r>
            <a:r>
              <a:rPr lang="en-US" sz="1200" spc="-55" dirty="0">
                <a:latin typeface="+mj-lt"/>
              </a:rPr>
              <a:t> </a:t>
            </a:r>
            <a:r>
              <a:rPr lang="en-US" sz="1200" dirty="0">
                <a:latin typeface="+mj-lt"/>
              </a:rPr>
              <a:t>accomplishments</a:t>
            </a:r>
          </a:p>
          <a:p>
            <a:pPr marL="285750" indent="-285750">
              <a:buFont typeface="Arial" panose="020B0604020202020204" pitchFamily="34" charset="0"/>
              <a:buChar char="•"/>
            </a:pPr>
            <a:r>
              <a:rPr lang="en-US" sz="1200" dirty="0">
                <a:solidFill>
                  <a:srgbClr val="FF0000"/>
                </a:solidFill>
              </a:rPr>
              <a:t>Set goals for each committee. </a:t>
            </a:r>
            <a:r>
              <a:rPr lang="en-US" sz="1200" dirty="0"/>
              <a:t>Encourage communication between club and district committees. </a:t>
            </a:r>
          </a:p>
          <a:p>
            <a:pPr marL="285750" indent="-285750">
              <a:buFont typeface="Arial" panose="020B0604020202020204" pitchFamily="34" charset="0"/>
              <a:buChar char="•"/>
            </a:pPr>
            <a:r>
              <a:rPr lang="en-US" sz="1200" dirty="0">
                <a:solidFill>
                  <a:srgbClr val="FF0000"/>
                </a:solidFill>
              </a:rPr>
              <a:t>Review activities</a:t>
            </a:r>
            <a:r>
              <a:rPr lang="en-US" sz="1200" dirty="0"/>
              <a:t>, goals, and expenditures, and participate in decisions.</a:t>
            </a:r>
          </a:p>
          <a:p>
            <a:pPr marL="285750" indent="-285750">
              <a:buFont typeface="Arial" panose="020B0604020202020204" pitchFamily="34" charset="0"/>
              <a:buChar char="•"/>
            </a:pPr>
            <a:r>
              <a:rPr lang="en-US" sz="1200" dirty="0">
                <a:solidFill>
                  <a:srgbClr val="FF0000"/>
                </a:solidFill>
              </a:rPr>
              <a:t>Supervise the preparation of a club budget </a:t>
            </a:r>
            <a:r>
              <a:rPr lang="en-US" sz="1200" dirty="0"/>
              <a:t>and proper accounting practices, including an annual financial review</a:t>
            </a:r>
          </a:p>
          <a:p>
            <a:pPr marL="285750" indent="-285750">
              <a:buFont typeface="Arial" panose="020B0604020202020204" pitchFamily="34" charset="0"/>
              <a:buChar char="•"/>
            </a:pPr>
            <a:r>
              <a:rPr lang="en-US" sz="1200" dirty="0">
                <a:solidFill>
                  <a:srgbClr val="FF0000"/>
                </a:solidFill>
              </a:rPr>
              <a:t>Collaborate</a:t>
            </a:r>
            <a:r>
              <a:rPr lang="en-US" sz="1200" dirty="0"/>
              <a:t> with the governor and assistant governor on club and district matters</a:t>
            </a:r>
          </a:p>
          <a:p>
            <a:pPr marL="285750" indent="-285750">
              <a:buFont typeface="Arial" panose="020B0604020202020204" pitchFamily="34" charset="0"/>
              <a:buChar char="•"/>
            </a:pPr>
            <a:r>
              <a:rPr lang="en-US" sz="1200" dirty="0">
                <a:solidFill>
                  <a:srgbClr val="FF0000"/>
                </a:solidFill>
              </a:rPr>
              <a:t>Communicate</a:t>
            </a:r>
            <a:r>
              <a:rPr lang="en-US" sz="1200" dirty="0"/>
              <a:t> important information from the governor and Rotary International to club members</a:t>
            </a:r>
          </a:p>
          <a:p>
            <a:pPr marL="285750" indent="-285750">
              <a:buFont typeface="Arial" panose="020B0604020202020204" pitchFamily="34" charset="0"/>
              <a:buChar char="•"/>
            </a:pPr>
            <a:r>
              <a:rPr lang="en-US" sz="1200" dirty="0"/>
              <a:t>Prepare for the district governor’s required visit</a:t>
            </a:r>
          </a:p>
          <a:p>
            <a:pPr marL="285750" indent="-285750">
              <a:buFont typeface="Arial" panose="020B0604020202020204" pitchFamily="34" charset="0"/>
              <a:buChar char="•"/>
            </a:pPr>
            <a:r>
              <a:rPr lang="en-US" sz="1200" dirty="0"/>
              <a:t>Plan and lead </a:t>
            </a:r>
            <a:r>
              <a:rPr lang="en-US" sz="1200" dirty="0">
                <a:solidFill>
                  <a:srgbClr val="FF0000"/>
                </a:solidFill>
              </a:rPr>
              <a:t>interesting and relevant club </a:t>
            </a:r>
            <a:r>
              <a:rPr lang="en-US" sz="1200" dirty="0"/>
              <a:t>meetings, and organize fun social events</a:t>
            </a:r>
          </a:p>
          <a:p>
            <a:pPr marL="285750" indent="-285750">
              <a:buFont typeface="Arial" panose="020B0604020202020204" pitchFamily="34" charset="0"/>
              <a:buChar char="•"/>
            </a:pPr>
            <a:r>
              <a:rPr lang="en-US" sz="1200" dirty="0"/>
              <a:t>Ensure that comprehensive </a:t>
            </a:r>
            <a:r>
              <a:rPr lang="en-US" sz="1200" dirty="0">
                <a:solidFill>
                  <a:srgbClr val="FF0000"/>
                </a:solidFill>
              </a:rPr>
              <a:t>training</a:t>
            </a:r>
            <a:r>
              <a:rPr lang="en-US" sz="1200" dirty="0"/>
              <a:t> is conducted for club  members, as needed</a:t>
            </a:r>
          </a:p>
          <a:p>
            <a:pPr marL="285750" indent="-285750">
              <a:buFont typeface="Arial" panose="020B0604020202020204" pitchFamily="34" charset="0"/>
              <a:buChar char="•"/>
            </a:pPr>
            <a:r>
              <a:rPr lang="en-US" sz="1200" dirty="0">
                <a:solidFill>
                  <a:srgbClr val="FF0000"/>
                </a:solidFill>
              </a:rPr>
              <a:t>Involve members </a:t>
            </a:r>
            <a:r>
              <a:rPr lang="en-US" sz="1200" dirty="0"/>
              <a:t>in carrying out your club’s goals, outlined in Rotary Club Central.</a:t>
            </a:r>
          </a:p>
          <a:p>
            <a:pPr marL="285750" indent="-285750">
              <a:buFont typeface="Arial" panose="020B0604020202020204" pitchFamily="34" charset="0"/>
              <a:buChar char="•"/>
            </a:pPr>
            <a:r>
              <a:rPr lang="en-US" sz="1200" dirty="0"/>
              <a:t>Track your club’s goals in Rotary Club Central.</a:t>
            </a:r>
          </a:p>
          <a:p>
            <a:pPr marL="285750" indent="-285750">
              <a:buFont typeface="Arial" panose="020B0604020202020204" pitchFamily="34" charset="0"/>
              <a:buChar char="•"/>
            </a:pPr>
            <a:r>
              <a:rPr lang="en-US" sz="1200" dirty="0">
                <a:solidFill>
                  <a:srgbClr val="FF0000"/>
                </a:solidFill>
              </a:rPr>
              <a:t>Encourage </a:t>
            </a:r>
            <a:r>
              <a:rPr lang="en-US" sz="1200" dirty="0"/>
              <a:t>members to attend district meetings, and promote the Rotary Convention</a:t>
            </a:r>
          </a:p>
          <a:p>
            <a:pPr marL="285750" indent="-285750">
              <a:buFont typeface="Arial" panose="020B0604020202020204" pitchFamily="34" charset="0"/>
              <a:buChar char="•"/>
            </a:pPr>
            <a:r>
              <a:rPr lang="en-US" sz="1200" dirty="0">
                <a:solidFill>
                  <a:srgbClr val="FF0000"/>
                </a:solidFill>
              </a:rPr>
              <a:t>Attend</a:t>
            </a:r>
            <a:r>
              <a:rPr lang="en-US" sz="1200" dirty="0"/>
              <a:t> the district conference</a:t>
            </a:r>
          </a:p>
          <a:p>
            <a:pPr marL="285750" indent="-285750">
              <a:buFont typeface="Arial" panose="020B0604020202020204" pitchFamily="34" charset="0"/>
              <a:buChar char="•"/>
            </a:pPr>
            <a:r>
              <a:rPr lang="en-US" sz="1200" dirty="0"/>
              <a:t>Submit an annual report to your club on the club’s status before leaving office</a:t>
            </a:r>
          </a:p>
          <a:p>
            <a:pPr marL="285750" indent="-285750">
              <a:buFont typeface="Arial" panose="020B0604020202020204" pitchFamily="34" charset="0"/>
              <a:buChar char="•"/>
            </a:pPr>
            <a:r>
              <a:rPr lang="en-US" sz="1200" dirty="0"/>
              <a:t>Work with your successor before leaving office</a:t>
            </a:r>
          </a:p>
          <a:p>
            <a:pPr marL="285750" indent="-285750">
              <a:buFont typeface="Arial" panose="020B0604020202020204" pitchFamily="34" charset="0"/>
              <a:buChar char="•"/>
            </a:pPr>
            <a:r>
              <a:rPr lang="en-US" sz="1200" dirty="0"/>
              <a:t>Arrange for a joint meeting of the incoming board of directors with the outgoing board</a:t>
            </a:r>
            <a:endParaRPr lang="en-US" dirty="0"/>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2871283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1">
                <a:solidFill>
                  <a:srgbClr val="000000"/>
                </a:solidFill>
                <a:latin typeface="&amp;quot"/>
              </a:rPr>
              <a:t>Tools - MY </a:t>
            </a:r>
            <a:endParaRPr lang="en-US" sz="1200" b="1" dirty="0">
              <a:solidFill>
                <a:srgbClr val="000000"/>
              </a:solidFill>
              <a:latin typeface="&amp;quot"/>
            </a:endParaRPr>
          </a:p>
          <a:p>
            <a:pPr algn="l" rtl="0">
              <a:buFont typeface="Arial" panose="020B0604020202020204" pitchFamily="34" charset="0"/>
              <a:buChar char="•"/>
            </a:pPr>
            <a:r>
              <a:rPr lang="en-US" sz="1200" dirty="0">
                <a:solidFill>
                  <a:srgbClr val="005DAA"/>
                </a:solidFill>
                <a:latin typeface="&amp;quot"/>
                <a:hlinkClick r:id="rId3"/>
              </a:rPr>
              <a:t>Pay or view your club invoice</a:t>
            </a:r>
            <a:r>
              <a:rPr lang="en-US" sz="1200" dirty="0">
                <a:solidFill>
                  <a:srgbClr val="000000"/>
                </a:solidFill>
                <a:latin typeface="&amp;quot"/>
              </a:rPr>
              <a:t> (Rotary International dues and fees)</a:t>
            </a:r>
          </a:p>
          <a:p>
            <a:pPr algn="l" rtl="0">
              <a:buFont typeface="Arial" panose="020B0604020202020204" pitchFamily="34" charset="0"/>
              <a:buChar char="•"/>
            </a:pPr>
            <a:r>
              <a:rPr lang="en-US" sz="1200" dirty="0">
                <a:solidFill>
                  <a:srgbClr val="005DAA"/>
                </a:solidFill>
                <a:latin typeface="&amp;quot"/>
                <a:hlinkClick r:id="rId4"/>
              </a:rPr>
              <a:t>Update your club membership data</a:t>
            </a:r>
            <a:r>
              <a:rPr lang="en-US" sz="1200" dirty="0">
                <a:solidFill>
                  <a:srgbClr val="000000"/>
                </a:solidFill>
                <a:latin typeface="&amp;quot"/>
              </a:rPr>
              <a:t> </a:t>
            </a:r>
          </a:p>
          <a:p>
            <a:pPr algn="l" rtl="0">
              <a:buFont typeface="Arial" panose="020B0604020202020204" pitchFamily="34" charset="0"/>
              <a:buChar char="•"/>
            </a:pPr>
            <a:r>
              <a:rPr lang="en-US" sz="1200" dirty="0">
                <a:solidFill>
                  <a:srgbClr val="005DAA"/>
                </a:solidFill>
                <a:latin typeface="&amp;quot"/>
                <a:hlinkClick r:id="rId4"/>
              </a:rPr>
              <a:t>Add club officers</a:t>
            </a:r>
            <a:endParaRPr lang="en-US" sz="1200" dirty="0">
              <a:solidFill>
                <a:srgbClr val="000000"/>
              </a:solidFill>
              <a:latin typeface="&amp;quot"/>
            </a:endParaRPr>
          </a:p>
          <a:p>
            <a:pPr algn="l" rtl="0">
              <a:buFont typeface="Arial" panose="020B0604020202020204" pitchFamily="34" charset="0"/>
              <a:buChar char="•"/>
            </a:pPr>
            <a:r>
              <a:rPr lang="en-US" sz="1200" dirty="0">
                <a:solidFill>
                  <a:srgbClr val="000000"/>
                </a:solidFill>
                <a:latin typeface="&amp;quot"/>
              </a:rPr>
              <a:t>Set and track goals in </a:t>
            </a:r>
            <a:r>
              <a:rPr lang="en-US" sz="1200" dirty="0">
                <a:solidFill>
                  <a:srgbClr val="005DAA"/>
                </a:solidFill>
                <a:latin typeface="&amp;quot"/>
                <a:hlinkClick r:id="rId5"/>
              </a:rPr>
              <a:t>Rotary Club Central</a:t>
            </a:r>
            <a:endParaRPr lang="en-US" sz="1200" dirty="0">
              <a:solidFill>
                <a:srgbClr val="000000"/>
              </a:solidFill>
              <a:latin typeface="&amp;quot"/>
            </a:endParaRPr>
          </a:p>
          <a:p>
            <a:pPr algn="l" rtl="0">
              <a:buFont typeface="Arial" panose="020B0604020202020204" pitchFamily="34" charset="0"/>
              <a:buChar char="•"/>
            </a:pPr>
            <a:r>
              <a:rPr lang="en-US" sz="1200" dirty="0">
                <a:solidFill>
                  <a:srgbClr val="000000"/>
                </a:solidFill>
                <a:latin typeface="&amp;quot"/>
              </a:rPr>
              <a:t>Take a course in the </a:t>
            </a:r>
            <a:r>
              <a:rPr lang="en-US" sz="1200" dirty="0">
                <a:solidFill>
                  <a:srgbClr val="005DAA"/>
                </a:solidFill>
                <a:latin typeface="&amp;quot"/>
                <a:hlinkClick r:id="rId6"/>
              </a:rPr>
              <a:t>Learning Center</a:t>
            </a:r>
            <a:r>
              <a:rPr lang="en-US" sz="1200" dirty="0">
                <a:solidFill>
                  <a:srgbClr val="005DAA"/>
                </a:solidFill>
                <a:latin typeface="&amp;quot"/>
              </a:rPr>
              <a:t> Club President Basics</a:t>
            </a:r>
            <a:endParaRPr lang="en-US" sz="1200" dirty="0">
              <a:solidFill>
                <a:srgbClr val="000000"/>
              </a:solidFill>
              <a:latin typeface="&amp;quot"/>
            </a:endParaRPr>
          </a:p>
          <a:p>
            <a:pPr algn="l" rtl="0"/>
            <a:endParaRPr lang="en-US" sz="1200" b="1" dirty="0">
              <a:solidFill>
                <a:srgbClr val="000000"/>
              </a:solidFill>
              <a:latin typeface="&amp;quot"/>
            </a:endParaRPr>
          </a:p>
          <a:p>
            <a:pPr algn="l" rtl="0"/>
            <a:r>
              <a:rPr lang="en-US" sz="1200" b="1" dirty="0">
                <a:solidFill>
                  <a:srgbClr val="000000"/>
                </a:solidFill>
                <a:latin typeface="&amp;quot"/>
              </a:rPr>
              <a:t>Rotary support</a:t>
            </a:r>
          </a:p>
          <a:p>
            <a:pPr algn="l" rtl="0">
              <a:buFont typeface="Arial" panose="020B0604020202020204" pitchFamily="34" charset="0"/>
              <a:buChar char="•"/>
            </a:pPr>
            <a:r>
              <a:rPr lang="en-US" sz="1200" dirty="0">
                <a:solidFill>
                  <a:srgbClr val="000000"/>
                </a:solidFill>
                <a:latin typeface="&amp;quot"/>
              </a:rPr>
              <a:t>Immediate past president</a:t>
            </a:r>
          </a:p>
          <a:p>
            <a:pPr algn="l" rtl="0">
              <a:buFont typeface="Arial" panose="020B0604020202020204" pitchFamily="34" charset="0"/>
              <a:buChar char="•"/>
            </a:pPr>
            <a:r>
              <a:rPr lang="en-US" sz="1200" dirty="0">
                <a:solidFill>
                  <a:srgbClr val="000000"/>
                </a:solidFill>
                <a:latin typeface="&amp;quot"/>
              </a:rPr>
              <a:t>Assistant Governor</a:t>
            </a:r>
          </a:p>
          <a:p>
            <a:pPr algn="l" rtl="0">
              <a:buFont typeface="Arial" panose="020B0604020202020204" pitchFamily="34" charset="0"/>
              <a:buChar char="•"/>
            </a:pPr>
            <a:r>
              <a:rPr lang="en-US" sz="1200" dirty="0">
                <a:solidFill>
                  <a:srgbClr val="000000"/>
                </a:solidFill>
                <a:latin typeface="&amp;quot"/>
              </a:rPr>
              <a:t>District Governor</a:t>
            </a:r>
          </a:p>
          <a:p>
            <a:pPr algn="l" rtl="0">
              <a:buFont typeface="Arial" panose="020B0604020202020204" pitchFamily="34" charset="0"/>
              <a:buChar char="•"/>
            </a:pPr>
            <a:r>
              <a:rPr lang="en-US" sz="1200" dirty="0">
                <a:solidFill>
                  <a:srgbClr val="000000"/>
                </a:solidFill>
                <a:latin typeface="&amp;quot"/>
              </a:rPr>
              <a:t>District leaders</a:t>
            </a:r>
            <a:endParaRPr lang="en-US" sz="1200" dirty="0"/>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403936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a roadmap for a Rotary Club involves setting goals, planning projects, and engaging the community. Start with membership growth, community service, and fundraising objectives. Regularly assess progress and adapt the roadmap as needed to ensure ongoing impact.</a:t>
            </a:r>
          </a:p>
          <a:p>
            <a:endParaRPr lang="en-US" dirty="0"/>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1. **Clear Communication:**</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 Clearly communicate the goals, expectations, and details of each project or event. Provide volunteers with all the necessary information in a timely manner.</a:t>
            </a:r>
          </a:p>
          <a:p>
            <a:pPr marL="0" marR="0">
              <a:lnSpc>
                <a:spcPct val="107000"/>
              </a:lnSpc>
              <a:spcBef>
                <a:spcPts val="0"/>
              </a:spcBef>
              <a:spcAft>
                <a:spcPts val="800"/>
              </a:spcAft>
            </a:pPr>
            <a:r>
              <a:rPr lang="en-US" sz="1200" kern="0" dirty="0">
                <a:solidFill>
                  <a:srgbClr val="222222"/>
                </a:solidFill>
                <a:effectLst/>
                <a:latin typeface="Arial" panose="020B0604020202020204" pitchFamily="34" charset="0"/>
                <a:ea typeface="Times New Roman" panose="02020603050405020304" pitchFamily="18" charset="0"/>
              </a:rPr>
              <a:t>Clearly communicate roles, responsibilities, and expectations for volunteers. Provide detailed information about projects, timelines, and desired outcomes. </a:t>
            </a:r>
            <a:endParaRPr lang="en-US" sz="1200" kern="100" dirty="0">
              <a:solidFill>
                <a:srgbClr val="222222"/>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3. **Define Roles and Responsibilities:**</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 Clearly define roles and responsibilities for each volunteer. This helps avoid confusion and ensures that tasks are distributed efficiently.</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4. **Match Skills and Interests:**</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 Take into consideration the skills and interests of volunteers when assigning tasks. People are more likely to be engaged and perform well when working on projects that align with their abilities and passions.</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5. **Regular Check-Ins:**</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 Conduct regular check-ins with volunteers to assess their progress, address any concerns, and provide feedback. This helps maintain a positive and open line of communication.</a:t>
            </a:r>
          </a:p>
          <a:p>
            <a:pPr marL="0" marR="0">
              <a:lnSpc>
                <a:spcPct val="107000"/>
              </a:lnSpc>
              <a:spcBef>
                <a:spcPts val="0"/>
              </a:spcBef>
              <a:spcAft>
                <a:spcPts val="800"/>
              </a:spcAft>
            </a:pPr>
            <a:r>
              <a:rPr lang="en-US" sz="1200" kern="0" dirty="0">
                <a:solidFill>
                  <a:srgbClr val="222222"/>
                </a:solidFill>
                <a:effectLst/>
                <a:latin typeface="Arial" panose="020B0604020202020204" pitchFamily="34" charset="0"/>
                <a:ea typeface="Times New Roman" panose="02020603050405020304" pitchFamily="18" charset="0"/>
              </a:rPr>
              <a:t>Empower volunteers by entrusting them with responsibilities. Delegating tasks encourages a sense of ownership and commitment to the club's objectives.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6. **Recognition and Appreciation:**</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 Recognize and appreciate the efforts of volunteers. Express gratitude for their time and dedication through public acknowledgments, certificates, or small tokens of appreciation.</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7. **Flexible Scheduling:**</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 Be mindful of volunteers' time commitments and offer flexible scheduling options. This can include both short-term and long-term opportunities to accommodate different availability.</a:t>
            </a:r>
          </a:p>
          <a:p>
            <a:pPr marL="0" marR="0">
              <a:lnSpc>
                <a:spcPct val="107000"/>
              </a:lnSpc>
              <a:spcBef>
                <a:spcPts val="0"/>
              </a:spcBef>
              <a:spcAft>
                <a:spcPts val="800"/>
              </a:spcAft>
            </a:pPr>
            <a:r>
              <a:rPr lang="en-US" sz="1200" kern="0" dirty="0">
                <a:solidFill>
                  <a:srgbClr val="222222"/>
                </a:solidFill>
                <a:effectLst/>
                <a:latin typeface="Arial" panose="020B0604020202020204" pitchFamily="34" charset="0"/>
                <a:ea typeface="Times New Roman" panose="02020603050405020304" pitchFamily="18" charset="0"/>
              </a:rPr>
              <a:t>Provide a variety of volunteer opportunities to cater to different interests and skills. This flexibility increases engagement and allows members to contribute in ways that align with their strengths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8. **Team Building Activities:**</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 Organize team-building activities to foster a sense of camaraderie among volunteers. Strong relationships contribute to a positive volunteer experience and encourage long-term commitment.</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9. **Feedback Mechanisms:**</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 Establish feedback mechanisms where volunteers can provide input on their experiences, suggest improvements, and share ideas for future projects. This helps in continuous improvement.</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10. **Provide Resources and Support:**</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 Ensure that volunteers have the necessary resources and support to fulfill their roles. This may include training materials, equipment, or access to experienced mentors.</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11. **Celebrate Achievements:**</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 Celebrate milestones and achievements of both individual volunteers and the entire team. This creates a positive atmosphere and encourages a sense of accomplishment.</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By implementing these strategies, Rotary Clubs can create a supportive and engaging environment for volunteers, enhancing their experience and ensuring the successful execution of projects and initiatives.</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602751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GB" sz="1200" b="1" u="sng" dirty="0">
                <a:solidFill>
                  <a:schemeClr val="tx2"/>
                </a:solidFill>
                <a:latin typeface="+mj-lt"/>
              </a:rPr>
              <a:t>The magic rule is</a:t>
            </a:r>
            <a:r>
              <a:rPr lang="en-GB" sz="1200" b="1" dirty="0">
                <a:solidFill>
                  <a:schemeClr val="tx2"/>
                </a:solidFill>
                <a:latin typeface="+mj-lt"/>
              </a:rPr>
              <a:t> - Don't ask too much of busy people but, what they have agreed to do, expect them to carry out - and make sure you tell them so from the outset.. </a:t>
            </a:r>
            <a:r>
              <a:rPr lang="en-GB" sz="1200" b="1" i="1" dirty="0">
                <a:solidFill>
                  <a:schemeClr val="tx2"/>
                </a:solidFill>
                <a:latin typeface="+mj-lt"/>
              </a:rPr>
              <a:t>Be clear on your expectations</a:t>
            </a:r>
          </a:p>
          <a:p>
            <a:pPr marL="285750" indent="-285750" algn="l">
              <a:buFont typeface="Arial" panose="020B0604020202020204" pitchFamily="34" charset="0"/>
              <a:buChar char="•"/>
            </a:pPr>
            <a:endParaRPr lang="en-GB" sz="1200" b="1" dirty="0">
              <a:solidFill>
                <a:schemeClr val="tx2"/>
              </a:solidFill>
              <a:latin typeface="+mj-lt"/>
            </a:endParaRPr>
          </a:p>
          <a:p>
            <a:pPr marL="285750" indent="-285750" algn="l">
              <a:buFont typeface="Arial" panose="020B0604020202020204" pitchFamily="34" charset="0"/>
              <a:buChar char="•"/>
            </a:pPr>
            <a:r>
              <a:rPr lang="en-GB" sz="1200" b="1" dirty="0">
                <a:solidFill>
                  <a:schemeClr val="tx2"/>
                </a:solidFill>
                <a:latin typeface="+mj-lt"/>
              </a:rPr>
              <a:t>Always remember that enthusiasm is infectious. </a:t>
            </a:r>
          </a:p>
          <a:p>
            <a:pPr algn="l"/>
            <a:endParaRPr lang="en-GB" sz="1200" b="1" dirty="0">
              <a:solidFill>
                <a:schemeClr val="tx2"/>
              </a:solidFill>
              <a:latin typeface="+mj-lt"/>
            </a:endParaRPr>
          </a:p>
          <a:p>
            <a:pPr marL="285750" indent="-285750" algn="l">
              <a:buFont typeface="Arial" panose="020B0604020202020204" pitchFamily="34" charset="0"/>
              <a:buChar char="•"/>
            </a:pPr>
            <a:r>
              <a:rPr lang="en-GB" sz="1200" b="1" dirty="0">
                <a:solidFill>
                  <a:schemeClr val="tx2"/>
                </a:solidFill>
                <a:latin typeface="+mj-lt"/>
              </a:rPr>
              <a:t>The more interest you show in what your committees are doing, the keener they will be to respond.  </a:t>
            </a:r>
          </a:p>
          <a:p>
            <a:pPr marL="285750" indent="-285750" algn="l">
              <a:buFont typeface="Arial" panose="020B0604020202020204" pitchFamily="34" charset="0"/>
              <a:buChar char="•"/>
            </a:pPr>
            <a:endParaRPr lang="en-GB" sz="1200" b="1" dirty="0">
              <a:solidFill>
                <a:schemeClr val="tx2"/>
              </a:solidFill>
              <a:latin typeface="+mj-lt"/>
            </a:endParaRPr>
          </a:p>
          <a:p>
            <a:pPr marL="285750" indent="-285750" algn="l">
              <a:buFont typeface="Arial" panose="020B0604020202020204" pitchFamily="34" charset="0"/>
              <a:buChar char="•"/>
            </a:pPr>
            <a:r>
              <a:rPr lang="en-GB" sz="1200" b="1" dirty="0">
                <a:solidFill>
                  <a:schemeClr val="tx2"/>
                </a:solidFill>
                <a:latin typeface="+mj-lt"/>
              </a:rPr>
              <a:t>Do try to strike a happy balance between going along to express your interest on one hand and making the chairmen feel that you are there because you don't trust them to do things on their own, on the other</a:t>
            </a:r>
          </a:p>
          <a:p>
            <a:pPr algn="l"/>
            <a:endParaRPr lang="en-GB" sz="1200" b="1" dirty="0">
              <a:solidFill>
                <a:schemeClr val="tx2"/>
              </a:solidFill>
              <a:latin typeface="+mj-lt"/>
            </a:endParaRPr>
          </a:p>
          <a:p>
            <a:pPr marL="285750" lvl="0" indent="-285750" algn="l" rtl="0" eaLnBrk="0" fontAlgn="base" hangingPunct="0">
              <a:spcBef>
                <a:spcPct val="0"/>
              </a:spcBef>
              <a:spcAft>
                <a:spcPct val="0"/>
              </a:spcAft>
              <a:buFont typeface="Arial" panose="020B0604020202020204" pitchFamily="34" charset="0"/>
              <a:buChar char="•"/>
              <a:tabLst>
                <a:tab pos="688975" algn="l"/>
              </a:tabLst>
              <a:defRPr/>
            </a:pPr>
            <a:r>
              <a:rPr lang="en-GB" sz="1200" b="1" i="1" kern="1200" dirty="0">
                <a:solidFill>
                  <a:schemeClr val="tx2"/>
                </a:solidFill>
                <a:latin typeface="+mj-lt"/>
                <a:ea typeface="Times New Roman" pitchFamily="18" charset="0"/>
                <a:cs typeface="Arial" pitchFamily="34" charset="0"/>
              </a:rPr>
              <a:t>Relax and be yourself!</a:t>
            </a:r>
            <a:endParaRPr lang="en-GB" sz="1200" kern="1200" dirty="0">
              <a:solidFill>
                <a:schemeClr val="tx2"/>
              </a:solidFill>
              <a:latin typeface="+mj-lt"/>
              <a:ea typeface="ヒラギノ角ゴ Pro W3" pitchFamily="-84" charset="-128"/>
              <a:cs typeface="Arial" pitchFamily="34" charset="0"/>
            </a:endParaRPr>
          </a:p>
          <a:p>
            <a:pPr marL="285750" lvl="0" indent="-285750" algn="l" rtl="0" eaLnBrk="0" fontAlgn="base" hangingPunct="0">
              <a:spcBef>
                <a:spcPct val="0"/>
              </a:spcBef>
              <a:spcAft>
                <a:spcPct val="0"/>
              </a:spcAft>
              <a:buFont typeface="Arial" panose="020B0604020202020204" pitchFamily="34" charset="0"/>
              <a:buChar char="•"/>
              <a:tabLst>
                <a:tab pos="688975" algn="l"/>
              </a:tabLst>
              <a:defRPr/>
            </a:pPr>
            <a:endParaRPr lang="en-GB" sz="1200" b="1" kern="1200" dirty="0">
              <a:solidFill>
                <a:schemeClr val="tx2"/>
              </a:solidFill>
              <a:latin typeface="+mj-lt"/>
              <a:ea typeface="Times New Roman" pitchFamily="18" charset="0"/>
              <a:cs typeface="Arial" pitchFamily="34" charset="0"/>
            </a:endParaRPr>
          </a:p>
          <a:p>
            <a:pPr marL="285750" lvl="0" indent="-285750" algn="l" rtl="0" eaLnBrk="0" fontAlgn="base" hangingPunct="0">
              <a:spcBef>
                <a:spcPct val="0"/>
              </a:spcBef>
              <a:spcAft>
                <a:spcPct val="0"/>
              </a:spcAft>
              <a:buFont typeface="Arial" panose="020B0604020202020204" pitchFamily="34" charset="0"/>
              <a:buChar char="•"/>
              <a:tabLst>
                <a:tab pos="688975" algn="l"/>
              </a:tabLst>
              <a:defRPr/>
            </a:pPr>
            <a:r>
              <a:rPr lang="en-GB" sz="1200" kern="1200" dirty="0">
                <a:solidFill>
                  <a:schemeClr val="tx2"/>
                </a:solidFill>
                <a:latin typeface="+mj-lt"/>
                <a:ea typeface="Times New Roman" pitchFamily="18" charset="0"/>
                <a:cs typeface="Arial" pitchFamily="34" charset="0"/>
              </a:rPr>
              <a:t>Listening is </a:t>
            </a:r>
            <a:r>
              <a:rPr lang="en-GB" sz="1200" b="1" kern="1200" dirty="0">
                <a:solidFill>
                  <a:schemeClr val="tx2"/>
                </a:solidFill>
                <a:latin typeface="+mj-lt"/>
                <a:ea typeface="Times New Roman" pitchFamily="18" charset="0"/>
                <a:cs typeface="Arial" pitchFamily="34" charset="0"/>
              </a:rPr>
              <a:t>vital to good communication skills.</a:t>
            </a:r>
            <a:endParaRPr lang="en-GB" sz="1200" kern="1200" dirty="0">
              <a:solidFill>
                <a:schemeClr val="tx2"/>
              </a:solidFill>
              <a:latin typeface="+mj-lt"/>
              <a:ea typeface="ヒラギノ角ゴ Pro W3" pitchFamily="-84" charset="-128"/>
              <a:cs typeface="Arial" pitchFamily="34" charset="0"/>
            </a:endParaRPr>
          </a:p>
          <a:p>
            <a:pPr marL="285750" indent="-285750" algn="l">
              <a:buFont typeface="Arial" panose="020B0604020202020204" pitchFamily="34" charset="0"/>
              <a:buChar char="•"/>
            </a:pPr>
            <a:endParaRPr lang="en-GB" sz="1200" b="1" i="1" dirty="0">
              <a:solidFill>
                <a:schemeClr val="tx2"/>
              </a:solidFill>
              <a:latin typeface="+mj-lt"/>
            </a:endParaRPr>
          </a:p>
          <a:p>
            <a:pPr marL="285750" indent="-285750" algn="l">
              <a:buFont typeface="Arial" panose="020B0604020202020204" pitchFamily="34" charset="0"/>
              <a:buChar char="•"/>
            </a:pPr>
            <a:endParaRPr lang="en-GB" sz="1200" b="1" i="1" dirty="0">
              <a:solidFill>
                <a:schemeClr val="tx2"/>
              </a:solidFill>
              <a:latin typeface="+mj-lt"/>
            </a:endParaRPr>
          </a:p>
          <a:p>
            <a:pPr algn="ctr"/>
            <a:r>
              <a:rPr lang="en-GB" sz="1200" b="1" i="1" u="sng" dirty="0">
                <a:solidFill>
                  <a:schemeClr val="tx2"/>
                </a:solidFill>
                <a:latin typeface="+mj-lt"/>
              </a:rPr>
              <a:t>We should always enjoy what we do in Rotary!</a:t>
            </a:r>
          </a:p>
          <a:p>
            <a:endParaRPr lang="en-US" dirty="0"/>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3047474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Management is a structured approach to transitioning individuals, teams, and organizations from a current state to a desired future state. It involves planning, executing, and communicating changes to minimize resistance and ensure successful adoption. In the context of a Rotary Club, change management can be applied to various aspects, such as implementing new projects, adopting technology, or restructuring club activities.</a:t>
            </a:r>
          </a:p>
          <a:p>
            <a:endParaRPr lang="en-US" dirty="0"/>
          </a:p>
          <a:p>
            <a:r>
              <a:rPr lang="en-US" dirty="0"/>
              <a:t>Here's how you can handle change management within a Rotary Club:</a:t>
            </a:r>
          </a:p>
          <a:p>
            <a:endParaRPr lang="en-US" dirty="0"/>
          </a:p>
          <a:p>
            <a:r>
              <a:rPr lang="en-US" dirty="0"/>
              <a:t>1. **Assessment and Planning:**</a:t>
            </a:r>
          </a:p>
          <a:p>
            <a:r>
              <a:rPr lang="en-US" dirty="0"/>
              <a:t>   - Identify the need for change by assessing current processes, member feedback, and the club's goals.</a:t>
            </a:r>
          </a:p>
          <a:p>
            <a:r>
              <a:rPr lang="en-US" dirty="0"/>
              <a:t>   - Clearly define the objectives and benefits of the proposed changes.</a:t>
            </a:r>
          </a:p>
          <a:p>
            <a:endParaRPr lang="en-US" dirty="0"/>
          </a:p>
          <a:p>
            <a:r>
              <a:rPr lang="en-US" dirty="0"/>
              <a:t>2. **Communication:**</a:t>
            </a:r>
          </a:p>
          <a:p>
            <a:r>
              <a:rPr lang="en-US" dirty="0"/>
              <a:t>   - Communicate the reasons for the change and the expected benefits to all club members.</a:t>
            </a:r>
          </a:p>
          <a:p>
            <a:r>
              <a:rPr lang="en-US" dirty="0"/>
              <a:t>   - Provide regular updates on the progress of the change, addressing concerns and questions.</a:t>
            </a:r>
          </a:p>
          <a:p>
            <a:endParaRPr lang="en-US" dirty="0"/>
          </a:p>
          <a:p>
            <a:r>
              <a:rPr lang="en-US" dirty="0"/>
              <a:t>3. **Inclusivity:**</a:t>
            </a:r>
          </a:p>
          <a:p>
            <a:r>
              <a:rPr lang="en-US" dirty="0"/>
              <a:t>   - Involve club members in the decision-making process where possible.</a:t>
            </a:r>
          </a:p>
          <a:p>
            <a:r>
              <a:rPr lang="en-US" dirty="0"/>
              <a:t>   - Seek input and feedback from different members to ensure a sense of ownership.</a:t>
            </a:r>
          </a:p>
          <a:p>
            <a:endParaRPr lang="en-US" dirty="0"/>
          </a:p>
          <a:p>
            <a:r>
              <a:rPr lang="en-US" dirty="0"/>
              <a:t>4. **Training and Support:**</a:t>
            </a:r>
          </a:p>
          <a:p>
            <a:r>
              <a:rPr lang="en-US" dirty="0"/>
              <a:t>   - Offer training sessions to members who need to acquire new skills or adapt to the changes.</a:t>
            </a:r>
          </a:p>
          <a:p>
            <a:r>
              <a:rPr lang="en-US" dirty="0"/>
              <a:t>   - Provide ongoing support to address challenges and concerns.</a:t>
            </a:r>
          </a:p>
          <a:p>
            <a:endParaRPr lang="en-US" dirty="0"/>
          </a:p>
          <a:p>
            <a:r>
              <a:rPr lang="en-US" dirty="0"/>
              <a:t>5. **Pilot Programs:**</a:t>
            </a:r>
          </a:p>
          <a:p>
            <a:r>
              <a:rPr lang="en-US" dirty="0"/>
              <a:t>   - Implement changes on a small scale or in a pilot program before full implementation.</a:t>
            </a:r>
          </a:p>
          <a:p>
            <a:r>
              <a:rPr lang="en-US" dirty="0"/>
              <a:t>   - Use the pilot phase to gather feedback, make adjustments, and demonstrate success.</a:t>
            </a:r>
          </a:p>
          <a:p>
            <a:endParaRPr lang="en-US" dirty="0"/>
          </a:p>
          <a:p>
            <a:r>
              <a:rPr lang="en-US" dirty="0"/>
              <a:t>6. **Leadership Involvement:**</a:t>
            </a:r>
          </a:p>
          <a:p>
            <a:r>
              <a:rPr lang="en-US" dirty="0"/>
              <a:t>   - Engage club leaders to champion the change.</a:t>
            </a:r>
          </a:p>
          <a:p>
            <a:r>
              <a:rPr lang="en-US" dirty="0"/>
              <a:t>   - Ensure that leaders are visible, supportive, and actively involved in the change process.</a:t>
            </a:r>
          </a:p>
          <a:p>
            <a:endParaRPr lang="en-US" dirty="0"/>
          </a:p>
          <a:p>
            <a:r>
              <a:rPr lang="en-US" dirty="0"/>
              <a:t>7. **Celebrate Success:**</a:t>
            </a:r>
          </a:p>
          <a:p>
            <a:r>
              <a:rPr lang="en-US" dirty="0"/>
              <a:t>   - Acknowledge and celebrate milestones and successes throughout the change process.</a:t>
            </a:r>
          </a:p>
          <a:p>
            <a:r>
              <a:rPr lang="en-US" dirty="0"/>
              <a:t>   - Recognize the efforts of members who contribute positively to the changes.</a:t>
            </a:r>
          </a:p>
          <a:p>
            <a:endParaRPr lang="en-US" dirty="0"/>
          </a:p>
          <a:p>
            <a:r>
              <a:rPr lang="en-US" dirty="0"/>
              <a:t>8. **Address Resistance:**</a:t>
            </a:r>
          </a:p>
          <a:p>
            <a:r>
              <a:rPr lang="en-US" dirty="0"/>
              <a:t>   - Anticipate and address resistance by being open to feedback and addressing concerns.</a:t>
            </a:r>
          </a:p>
          <a:p>
            <a:r>
              <a:rPr lang="en-US" dirty="0"/>
              <a:t>   - Communicate the benefits and impact of the changes on the club's overall mission.</a:t>
            </a:r>
          </a:p>
          <a:p>
            <a:endParaRPr lang="en-US" dirty="0"/>
          </a:p>
          <a:p>
            <a:r>
              <a:rPr lang="en-US" dirty="0"/>
              <a:t>9. **Documentation:**</a:t>
            </a:r>
          </a:p>
          <a:p>
            <a:r>
              <a:rPr lang="en-US" dirty="0"/>
              <a:t>   - Clearly document the changes, processes, and expectations.</a:t>
            </a:r>
          </a:p>
          <a:p>
            <a:r>
              <a:rPr lang="en-US" dirty="0"/>
              <a:t>   - Provide resources and reference materials to guide members through the transition.</a:t>
            </a:r>
          </a:p>
          <a:p>
            <a:endParaRPr lang="en-US" dirty="0"/>
          </a:p>
          <a:p>
            <a:r>
              <a:rPr lang="en-US" dirty="0"/>
              <a:t>10. **Evaluate and Adjust:**</a:t>
            </a:r>
          </a:p>
          <a:p>
            <a:r>
              <a:rPr lang="en-US" dirty="0"/>
              <a:t>    - Regularly assess the impact of the changes on club dynamics and goals.</a:t>
            </a:r>
          </a:p>
          <a:p>
            <a:r>
              <a:rPr lang="en-US" dirty="0"/>
              <a:t>    - Make adjustments as needed to ensure the changes align with the club's mission and objectives.</a:t>
            </a:r>
          </a:p>
          <a:p>
            <a:endParaRPr lang="en-US" dirty="0"/>
          </a:p>
          <a:p>
            <a:r>
              <a:rPr lang="en-US" dirty="0"/>
              <a:t>Remember that change is a constant part of organizational life, and managing it effectively can contribute to the long-term success and vitality of a Rotary Club. Communication, inclusivity, and a focus on the well-being of club members are key elements in successfully navigating change within the Rotary context.</a:t>
            </a:r>
          </a:p>
        </p:txBody>
      </p:sp>
      <p:sp>
        <p:nvSpPr>
          <p:cNvPr id="4" name="Slide Number Placeholder 3"/>
          <p:cNvSpPr>
            <a:spLocks noGrp="1"/>
          </p:cNvSpPr>
          <p:nvPr>
            <p:ph type="sldNum" sz="quarter" idx="5"/>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3075219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implement change management in a Rotary Club, several challenges and negative consequences may arise. Change can be disruptive, and without a structured approach, the club may encounter resistance, confusion, and a lack of engagement. Here are some potential issues that may arise when change management is neglected:</a:t>
            </a:r>
          </a:p>
          <a:p>
            <a:endParaRPr lang="en-US" dirty="0"/>
          </a:p>
          <a:p>
            <a:r>
              <a:rPr lang="en-US" dirty="0"/>
              <a:t>1. **Resistance from Members:**</a:t>
            </a:r>
          </a:p>
          <a:p>
            <a:r>
              <a:rPr lang="en-US" dirty="0"/>
              <a:t>   - Without proper communication and involvement, members may resist change, leading to a lack of enthusiasm and support for new initiatives.</a:t>
            </a:r>
          </a:p>
          <a:p>
            <a:endParaRPr lang="en-US" dirty="0"/>
          </a:p>
          <a:p>
            <a:r>
              <a:rPr lang="en-US" dirty="0"/>
              <a:t>2. **Decreased Member Satisfaction:**</a:t>
            </a:r>
          </a:p>
          <a:p>
            <a:r>
              <a:rPr lang="en-US" dirty="0"/>
              <a:t>   - Members who feel left out of the decision-making process or are not adequately informed may become dissatisfied, affecting their overall experience in the club.</a:t>
            </a:r>
          </a:p>
          <a:p>
            <a:endParaRPr lang="en-US" dirty="0"/>
          </a:p>
          <a:p>
            <a:r>
              <a:rPr lang="en-US" dirty="0"/>
              <a:t>3. **Ineffective Implementation:**</a:t>
            </a:r>
          </a:p>
          <a:p>
            <a:r>
              <a:rPr lang="en-US" dirty="0"/>
              <a:t>   - Change may be implemented hastily without a clear plan, leading to inefficiencies, mistakes, and a failure to achieve the intended outcomes.</a:t>
            </a:r>
          </a:p>
          <a:p>
            <a:endParaRPr lang="en-US" dirty="0"/>
          </a:p>
          <a:p>
            <a:r>
              <a:rPr lang="en-US" dirty="0"/>
              <a:t>4. **Communication Breakdown:**</a:t>
            </a:r>
          </a:p>
          <a:p>
            <a:r>
              <a:rPr lang="en-US" dirty="0"/>
              <a:t>   - Inadequate communication can result in misunderstandings, misinformation, and confusion among club members, undermining trust and collaboration.</a:t>
            </a:r>
          </a:p>
          <a:p>
            <a:endParaRPr lang="en-US" dirty="0"/>
          </a:p>
          <a:p>
            <a:r>
              <a:rPr lang="en-US" dirty="0"/>
              <a:t>5. **Loss of Productivity:**</a:t>
            </a:r>
          </a:p>
          <a:p>
            <a:r>
              <a:rPr lang="en-US" dirty="0"/>
              <a:t>   - Change without proper management can disrupt established workflows, leading to a temporary decline in productivity as members adjust to new processes or systems.</a:t>
            </a:r>
          </a:p>
          <a:p>
            <a:endParaRPr lang="en-US" dirty="0"/>
          </a:p>
          <a:p>
            <a:r>
              <a:rPr lang="en-US" dirty="0"/>
              <a:t>6. **Negative Impact on Club Culture:**</a:t>
            </a:r>
          </a:p>
          <a:p>
            <a:r>
              <a:rPr lang="en-US" dirty="0"/>
              <a:t>   - A lack of change management may negatively impact the club's culture, leading to divisions or a sense of disconnect among members.</a:t>
            </a:r>
          </a:p>
          <a:p>
            <a:endParaRPr lang="en-US" dirty="0"/>
          </a:p>
          <a:p>
            <a:r>
              <a:rPr lang="en-US" dirty="0"/>
              <a:t>7. **Limited Adoption of New Ideas:**</a:t>
            </a:r>
          </a:p>
          <a:p>
            <a:r>
              <a:rPr lang="en-US" dirty="0"/>
              <a:t>   - Without proper change management, members may be hesitant to embrace new ideas or technologies, hindering the club's ability to innovate and stay relevant.</a:t>
            </a:r>
          </a:p>
          <a:p>
            <a:endParaRPr lang="en-US" dirty="0"/>
          </a:p>
          <a:p>
            <a:r>
              <a:rPr lang="en-US" dirty="0"/>
              <a:t>8. **Failure to Achieve Goals:**</a:t>
            </a:r>
          </a:p>
          <a:p>
            <a:r>
              <a:rPr lang="en-US" dirty="0"/>
              <a:t>   - Changes may not yield the expected benefits if there is no strategic planning, implementation oversight, or ongoing evaluation of progress.</a:t>
            </a:r>
          </a:p>
          <a:p>
            <a:endParaRPr lang="en-US" dirty="0"/>
          </a:p>
          <a:p>
            <a:r>
              <a:rPr lang="en-US" dirty="0"/>
              <a:t>9. **Leadership Challenges:**</a:t>
            </a:r>
          </a:p>
          <a:p>
            <a:r>
              <a:rPr lang="en-US" dirty="0"/>
              <a:t>   - Leaders may face difficulties in guiding the club through change without a structured framework, leading to potential conflicts and a loss of confidence in leadership.</a:t>
            </a:r>
          </a:p>
          <a:p>
            <a:endParaRPr lang="en-US" dirty="0"/>
          </a:p>
          <a:p>
            <a:r>
              <a:rPr lang="en-US" dirty="0"/>
              <a:t>10. **Missed Opportunities for Improvement:**</a:t>
            </a:r>
          </a:p>
          <a:p>
            <a:r>
              <a:rPr lang="en-US" dirty="0"/>
              <a:t>    - Without a systematic approach, the club may miss opportunities to improve its operations, engage members, and enhance its impact in the community.</a:t>
            </a:r>
          </a:p>
          <a:p>
            <a:endParaRPr lang="en-US" dirty="0"/>
          </a:p>
          <a:p>
            <a:r>
              <a:rPr lang="en-US" dirty="0"/>
              <a:t>To mitigate these challenges, it is crucial to incorporate change management principles into the club's processes. This includes effective communication, member engagement, training and support, and a thoughtful approach to implementing and sustaining changes over time. By proactively addressing these aspects, a Rotary Club can navigate change more smoothly and ensure that its members are on board with the evolving direction of the organization.</a:t>
            </a:r>
          </a:p>
        </p:txBody>
      </p:sp>
      <p:sp>
        <p:nvSpPr>
          <p:cNvPr id="4" name="Slide Number Placeholder 3"/>
          <p:cNvSpPr>
            <a:spLocks noGrp="1"/>
          </p:cNvSpPr>
          <p:nvPr>
            <p:ph type="sldNum" sz="quarter" idx="5"/>
          </p:nvPr>
        </p:nvSpPr>
        <p:spPr/>
        <p:txBody>
          <a:bodyPr/>
          <a:lstStyle/>
          <a:p>
            <a:fld id="{DB827055-821E-4F6B-AAA9-2685E1493D9C}" type="slidenum">
              <a:rPr lang="en-US" smtClean="0"/>
              <a:t>9</a:t>
            </a:fld>
            <a:endParaRPr lang="en-US" dirty="0"/>
          </a:p>
        </p:txBody>
      </p:sp>
    </p:spTree>
    <p:extLst>
      <p:ext uri="{BB962C8B-B14F-4D97-AF65-F5344CB8AC3E}">
        <p14:creationId xmlns:p14="http://schemas.microsoft.com/office/powerpoint/2010/main" val="4203798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867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77"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2.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tags" Target="../tags/tag6.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5.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9.xml"/><Relationship Id="rId1" Type="http://schemas.openxmlformats.org/officeDocument/2006/relationships/tags" Target="../tags/tag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hyperlink" Target="https://nl.m.wikipedia.org/wiki/Bestand:Your_contribution_is_a_piece_of_the_puzzle_-_globe_banner.png" TargetMode="Externa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2.xml"/><Relationship Id="rId1" Type="http://schemas.openxmlformats.org/officeDocument/2006/relationships/tags" Target="../tags/tag8.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26.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2.xml"/><Relationship Id="rId1" Type="http://schemas.openxmlformats.org/officeDocument/2006/relationships/tags" Target="../tags/tag10.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CF6D791D-3D99-0841-8B29-86AE654EB621}"/>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3600" b="1" dirty="0">
                <a:solidFill>
                  <a:srgbClr val="DA1A5A"/>
                </a:solidFill>
              </a:rPr>
              <a:t>Title Page Option</a:t>
            </a:r>
            <a:endParaRPr lang="en-US" sz="3600" b="1" dirty="0">
              <a:solidFill>
                <a:srgbClr val="DA1A5A"/>
              </a:solidFill>
              <a:latin typeface="Arial" panose="020B0604020202020204" pitchFamily="34" charset="0"/>
              <a:ea typeface="Arial" charset="0"/>
              <a:cs typeface="Arial" panose="020B0604020202020204" pitchFamily="34" charset="0"/>
            </a:endParaRPr>
          </a:p>
        </p:txBody>
      </p:sp>
      <p:sp>
        <p:nvSpPr>
          <p:cNvPr id="10" name="Subtitle 9">
            <a:extLst>
              <a:ext uri="{FF2B5EF4-FFF2-40B4-BE49-F238E27FC236}">
                <a16:creationId xmlns:a16="http://schemas.microsoft.com/office/drawing/2014/main" id="{B17D6786-00F6-6047-81A6-5165FC02E54A}"/>
              </a:ext>
            </a:extLst>
          </p:cNvPr>
          <p:cNvSpPr>
            <a:spLocks noGrp="1"/>
          </p:cNvSpPr>
          <p:nvPr>
            <p:ph type="subTitle" idx="1"/>
          </p:nvPr>
        </p:nvSpPr>
        <p:spPr/>
        <p:txBody>
          <a:bodyPr/>
          <a:lstStyle/>
          <a:p>
            <a:r>
              <a:rPr lang="en-US" dirty="0"/>
              <a:t>The Key Components for a Successful Year</a:t>
            </a:r>
          </a:p>
        </p:txBody>
      </p:sp>
      <p:sp>
        <p:nvSpPr>
          <p:cNvPr id="8" name="Title 7">
            <a:extLst>
              <a:ext uri="{FF2B5EF4-FFF2-40B4-BE49-F238E27FC236}">
                <a16:creationId xmlns:a16="http://schemas.microsoft.com/office/drawing/2014/main" id="{B0F37C06-8A3D-8E4C-B6E2-47C520E496A6}"/>
              </a:ext>
            </a:extLst>
          </p:cNvPr>
          <p:cNvSpPr>
            <a:spLocks noGrp="1"/>
          </p:cNvSpPr>
          <p:nvPr>
            <p:ph type="title"/>
          </p:nvPr>
        </p:nvSpPr>
        <p:spPr/>
        <p:txBody>
          <a:bodyPr>
            <a:normAutofit fontScale="90000"/>
          </a:bodyPr>
          <a:lstStyle/>
          <a:p>
            <a:r>
              <a:rPr lang="en-US" dirty="0"/>
              <a:t>NUTS &amp; BOLTS OF CLUB LEADERSHIP</a:t>
            </a:r>
          </a:p>
        </p:txBody>
      </p:sp>
      <p:sp>
        <p:nvSpPr>
          <p:cNvPr id="3" name="TextBox 2">
            <a:extLst>
              <a:ext uri="{FF2B5EF4-FFF2-40B4-BE49-F238E27FC236}">
                <a16:creationId xmlns:a16="http://schemas.microsoft.com/office/drawing/2014/main" id="{8EA1D016-FC8D-9DE5-1447-5FE2C64DF48C}"/>
              </a:ext>
            </a:extLst>
          </p:cNvPr>
          <p:cNvSpPr txBox="1"/>
          <p:nvPr/>
        </p:nvSpPr>
        <p:spPr>
          <a:xfrm>
            <a:off x="246646" y="5571362"/>
            <a:ext cx="5430254" cy="923330"/>
          </a:xfrm>
          <a:prstGeom prst="rect">
            <a:avLst/>
          </a:prstGeom>
          <a:noFill/>
        </p:spPr>
        <p:txBody>
          <a:bodyPr wrap="square" rtlCol="0">
            <a:spAutoFit/>
          </a:bodyPr>
          <a:lstStyle/>
          <a:p>
            <a:r>
              <a:rPr lang="en-US" b="1" dirty="0"/>
              <a:t>Gretchen Nollman</a:t>
            </a:r>
          </a:p>
          <a:p>
            <a:r>
              <a:rPr lang="en-US" dirty="0"/>
              <a:t>NCPETS Lead Learning Facilitator</a:t>
            </a:r>
          </a:p>
          <a:p>
            <a:r>
              <a:rPr lang="en-US" sz="1800" dirty="0">
                <a:solidFill>
                  <a:srgbClr val="222222"/>
                </a:solidFill>
                <a:effectLst/>
                <a:latin typeface="Tahoma" panose="020B0604030504040204" pitchFamily="34" charset="0"/>
                <a:ea typeface="Times New Roman" panose="02020603050405020304" pitchFamily="18" charset="0"/>
              </a:rPr>
              <a:t>Zone 29 Assistant Rotary Public Image Coordinator </a:t>
            </a:r>
            <a:endParaRPr lang="en-US" dirty="0"/>
          </a:p>
        </p:txBody>
      </p:sp>
      <p:pic>
        <p:nvPicPr>
          <p:cNvPr id="5" name="Picture 4" descr="A logo with a wheel and text&#10;&#10;Description automatically generated">
            <a:extLst>
              <a:ext uri="{FF2B5EF4-FFF2-40B4-BE49-F238E27FC236}">
                <a16:creationId xmlns:a16="http://schemas.microsoft.com/office/drawing/2014/main" id="{2481BE16-A59C-2BC9-2E24-E9D73E0064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6700" y="4233902"/>
            <a:ext cx="7772400" cy="3078286"/>
          </a:xfrm>
          <a:prstGeom prst="rect">
            <a:avLst/>
          </a:prstGeom>
        </p:spPr>
      </p:pic>
    </p:spTree>
    <p:custDataLst>
      <p:tags r:id="rId1"/>
    </p:custDataLst>
    <p:extLst>
      <p:ext uri="{BB962C8B-B14F-4D97-AF65-F5344CB8AC3E}">
        <p14:creationId xmlns:p14="http://schemas.microsoft.com/office/powerpoint/2010/main" val="1907968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walking on a long rectangular object&#10;&#10;Description automatically generated">
            <a:extLst>
              <a:ext uri="{FF2B5EF4-FFF2-40B4-BE49-F238E27FC236}">
                <a16:creationId xmlns:a16="http://schemas.microsoft.com/office/drawing/2014/main" id="{9CB347C1-6B15-D281-E410-616C03745274}"/>
              </a:ext>
            </a:extLst>
          </p:cNvPr>
          <p:cNvPicPr>
            <a:picLocks noChangeAspect="1"/>
          </p:cNvPicPr>
          <p:nvPr/>
        </p:nvPicPr>
        <p:blipFill rotWithShape="1">
          <a:blip r:embed="rId3">
            <a:extLst>
              <a:ext uri="{28A0092B-C50C-407E-A947-70E740481C1C}">
                <a14:useLocalDpi xmlns:a14="http://schemas.microsoft.com/office/drawing/2010/main" val="0"/>
              </a:ext>
            </a:extLst>
          </a:blip>
          <a:srcRect t="16673" b="1509"/>
          <a:stretch/>
        </p:blipFill>
        <p:spPr>
          <a:xfrm>
            <a:off x="0" y="10"/>
            <a:ext cx="12191980" cy="6857990"/>
          </a:xfrm>
          <a:prstGeom prst="rect">
            <a:avLst/>
          </a:prstGeom>
        </p:spPr>
      </p:pic>
      <p:sp>
        <p:nvSpPr>
          <p:cNvPr id="36"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D2929B0-8CC2-B6E2-3FE9-E5F471959FD6}"/>
              </a:ext>
            </a:extLst>
          </p:cNvPr>
          <p:cNvSpPr txBox="1"/>
          <p:nvPr/>
        </p:nvSpPr>
        <p:spPr>
          <a:xfrm>
            <a:off x="490527" y="5903394"/>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dirty="0">
                <a:solidFill>
                  <a:schemeClr val="tx1">
                    <a:lumMod val="85000"/>
                    <a:lumOff val="15000"/>
                  </a:schemeClr>
                </a:solidFill>
                <a:latin typeface="+mj-lt"/>
                <a:ea typeface="+mj-ea"/>
                <a:cs typeface="+mj-cs"/>
              </a:rPr>
              <a:t>What are the impediments to change?</a:t>
            </a:r>
          </a:p>
          <a:p>
            <a:pPr algn="ctr">
              <a:lnSpc>
                <a:spcPct val="90000"/>
              </a:lnSpc>
              <a:spcBef>
                <a:spcPct val="0"/>
              </a:spcBef>
              <a:spcAft>
                <a:spcPts val="600"/>
              </a:spcAft>
            </a:pPr>
            <a:endParaRPr lang="en-US" sz="3600" dirty="0">
              <a:solidFill>
                <a:schemeClr val="tx1">
                  <a:lumMod val="85000"/>
                  <a:lumOff val="15000"/>
                </a:schemeClr>
              </a:solidFill>
              <a:latin typeface="+mj-lt"/>
              <a:ea typeface="+mj-ea"/>
              <a:cs typeface="+mj-cs"/>
            </a:endParaRPr>
          </a:p>
          <a:p>
            <a:pPr algn="ctr">
              <a:lnSpc>
                <a:spcPct val="90000"/>
              </a:lnSpc>
              <a:spcBef>
                <a:spcPct val="0"/>
              </a:spcBef>
              <a:spcAft>
                <a:spcPts val="600"/>
              </a:spcAft>
            </a:pPr>
            <a:endParaRPr lang="en-US" sz="3600" dirty="0">
              <a:solidFill>
                <a:schemeClr val="tx1">
                  <a:lumMod val="85000"/>
                  <a:lumOff val="15000"/>
                </a:schemeClr>
              </a:solidFill>
              <a:latin typeface="+mj-lt"/>
              <a:ea typeface="+mj-ea"/>
              <a:cs typeface="+mj-cs"/>
            </a:endParaRPr>
          </a:p>
        </p:txBody>
      </p:sp>
      <p:cxnSp>
        <p:nvCxnSpPr>
          <p:cNvPr id="37"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359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holding a blue object&#10;&#10;Description automatically generated">
            <a:extLst>
              <a:ext uri="{FF2B5EF4-FFF2-40B4-BE49-F238E27FC236}">
                <a16:creationId xmlns:a16="http://schemas.microsoft.com/office/drawing/2014/main" id="{12308BA8-2F09-3939-B62C-3D62860384A7}"/>
              </a:ext>
            </a:extLst>
          </p:cNvPr>
          <p:cNvPicPr>
            <a:picLocks noChangeAspect="1"/>
          </p:cNvPicPr>
          <p:nvPr/>
        </p:nvPicPr>
        <p:blipFill rotWithShape="1">
          <a:blip r:embed="rId3">
            <a:extLst>
              <a:ext uri="{28A0092B-C50C-407E-A947-70E740481C1C}">
                <a14:useLocalDpi xmlns:a14="http://schemas.microsoft.com/office/drawing/2010/main" val="0"/>
              </a:ext>
            </a:extLst>
          </a:blip>
          <a:srcRect l="23556"/>
          <a:stretch/>
        </p:blipFill>
        <p:spPr>
          <a:xfrm>
            <a:off x="0" y="-17765"/>
            <a:ext cx="12191980" cy="6857990"/>
          </a:xfrm>
          <a:prstGeom prst="rect">
            <a:avLst/>
          </a:prstGeom>
        </p:spPr>
      </p:pic>
      <p:sp>
        <p:nvSpPr>
          <p:cNvPr id="25" name="Rectangle 2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73EE17D-DE7F-260A-FFEA-750760C06A7D}"/>
              </a:ext>
            </a:extLst>
          </p:cNvPr>
          <p:cNvSpPr txBox="1"/>
          <p:nvPr/>
        </p:nvSpPr>
        <p:spPr>
          <a:xfrm>
            <a:off x="617660" y="5528255"/>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300" dirty="0">
                <a:solidFill>
                  <a:schemeClr val="tx1">
                    <a:lumMod val="85000"/>
                    <a:lumOff val="15000"/>
                  </a:schemeClr>
                </a:solidFill>
                <a:latin typeface="+mj-lt"/>
                <a:ea typeface="+mj-ea"/>
                <a:cs typeface="+mj-cs"/>
              </a:rPr>
              <a:t>How is a Club President able to better lead a club through the change process?</a:t>
            </a:r>
          </a:p>
          <a:p>
            <a:pPr algn="ctr">
              <a:lnSpc>
                <a:spcPct val="90000"/>
              </a:lnSpc>
              <a:spcBef>
                <a:spcPct val="0"/>
              </a:spcBef>
              <a:spcAft>
                <a:spcPts val="600"/>
              </a:spcAft>
            </a:pPr>
            <a:endParaRPr lang="en-US" sz="2300" dirty="0">
              <a:solidFill>
                <a:schemeClr val="tx1">
                  <a:lumMod val="85000"/>
                  <a:lumOff val="15000"/>
                </a:schemeClr>
              </a:solidFill>
              <a:latin typeface="+mj-lt"/>
              <a:ea typeface="+mj-ea"/>
              <a:cs typeface="+mj-cs"/>
            </a:endParaRPr>
          </a:p>
        </p:txBody>
      </p:sp>
      <p:cxnSp>
        <p:nvCxnSpPr>
          <p:cNvPr id="24" name="Straight Connector 2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306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29B694-C34E-4D21-B4E8-969C80A59A9D}"/>
              </a:ext>
            </a:extLst>
          </p:cNvPr>
          <p:cNvSpPr/>
          <p:nvPr/>
        </p:nvSpPr>
        <p:spPr>
          <a:xfrm>
            <a:off x="228600" y="444500"/>
            <a:ext cx="11671300" cy="546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Any Questions Images – Browse 4,595 Stock Photos, Vectors, and Video |  Adobe Stock">
            <a:extLst>
              <a:ext uri="{FF2B5EF4-FFF2-40B4-BE49-F238E27FC236}">
                <a16:creationId xmlns:a16="http://schemas.microsoft.com/office/drawing/2014/main" id="{46312F22-C7CB-510A-E206-45F9C4C0BB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6550" y="952500"/>
            <a:ext cx="63754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logo with a wheel and text&#10;&#10;Description automatically generated">
            <a:extLst>
              <a:ext uri="{FF2B5EF4-FFF2-40B4-BE49-F238E27FC236}">
                <a16:creationId xmlns:a16="http://schemas.microsoft.com/office/drawing/2014/main" id="{DCE3D585-29AC-0029-B0E6-681AB6E787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5900" y="5228963"/>
            <a:ext cx="5981700" cy="2369073"/>
          </a:xfrm>
          <a:prstGeom prst="rect">
            <a:avLst/>
          </a:prstGeom>
        </p:spPr>
      </p:pic>
    </p:spTree>
    <p:custDataLst>
      <p:tags r:id="rId1"/>
    </p:custDataLst>
    <p:extLst>
      <p:ext uri="{BB962C8B-B14F-4D97-AF65-F5344CB8AC3E}">
        <p14:creationId xmlns:p14="http://schemas.microsoft.com/office/powerpoint/2010/main" val="2033986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hidden="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earing a hat&#10;&#10;Description automatically generated">
            <a:extLst>
              <a:ext uri="{FF2B5EF4-FFF2-40B4-BE49-F238E27FC236}">
                <a16:creationId xmlns:a16="http://schemas.microsoft.com/office/drawing/2014/main" id="{F8946D39-0848-F163-D60D-C93918D2D5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6547" y="0"/>
            <a:ext cx="18396658" cy="6858000"/>
          </a:xfrm>
          <a:prstGeom prst="rect">
            <a:avLst/>
          </a:prstGeom>
        </p:spPr>
      </p:pic>
      <p:sp>
        <p:nvSpPr>
          <p:cNvPr id="7" name="TextBox 6">
            <a:extLst>
              <a:ext uri="{FF2B5EF4-FFF2-40B4-BE49-F238E27FC236}">
                <a16:creationId xmlns:a16="http://schemas.microsoft.com/office/drawing/2014/main" id="{7F2F210B-874C-9E48-B089-CFDE49347CFB}"/>
              </a:ext>
            </a:extLst>
          </p:cNvPr>
          <p:cNvSpPr txBox="1"/>
          <p:nvPr/>
        </p:nvSpPr>
        <p:spPr>
          <a:xfrm>
            <a:off x="6350860" y="0"/>
            <a:ext cx="5841140" cy="6858001"/>
          </a:xfrm>
          <a:prstGeom prst="rect">
            <a:avLst/>
          </a:prstGeom>
          <a:solidFill>
            <a:schemeClr val="bg1"/>
          </a:solidFill>
        </p:spPr>
        <p:txBody>
          <a:bodyPr vert="horz" lIns="91440" tIns="45720" rIns="91440" bIns="45720" rtlCol="0" anchor="ctr">
            <a:normAutofit/>
          </a:bodyPr>
          <a:lstStyle/>
          <a:p>
            <a:pPr>
              <a:lnSpc>
                <a:spcPct val="90000"/>
              </a:lnSpc>
              <a:spcBef>
                <a:spcPct val="0"/>
              </a:spcBef>
              <a:spcAft>
                <a:spcPts val="600"/>
              </a:spcAft>
            </a:pPr>
            <a:r>
              <a:rPr lang="en-US" sz="4800" b="1" dirty="0">
                <a:solidFill>
                  <a:schemeClr val="tx2"/>
                </a:solidFill>
                <a:latin typeface="+mj-lt"/>
                <a:ea typeface="+mj-ea"/>
                <a:cs typeface="+mj-cs"/>
              </a:rPr>
              <a:t>The Many Hats of a Club President</a:t>
            </a:r>
          </a:p>
          <a:p>
            <a:pPr>
              <a:lnSpc>
                <a:spcPct val="90000"/>
              </a:lnSpc>
              <a:spcBef>
                <a:spcPct val="0"/>
              </a:spcBef>
              <a:spcAft>
                <a:spcPts val="600"/>
              </a:spcAft>
            </a:pPr>
            <a:endParaRPr lang="en-US" sz="4800" b="1" dirty="0">
              <a:solidFill>
                <a:schemeClr val="tx2"/>
              </a:solidFill>
              <a:latin typeface="+mj-lt"/>
              <a:ea typeface="+mj-ea"/>
              <a:cs typeface="+mj-cs"/>
            </a:endParaRPr>
          </a:p>
          <a:p>
            <a:pPr algn="r"/>
            <a:r>
              <a:rPr lang="en-US" sz="2400" i="1" dirty="0">
                <a:solidFill>
                  <a:schemeClr val="tx1"/>
                </a:solidFill>
              </a:rPr>
              <a:t>“True leadership is about inspiring others to be their best selves”</a:t>
            </a:r>
          </a:p>
          <a:p>
            <a:pPr algn="r"/>
            <a:r>
              <a:rPr lang="en-US" sz="2400" i="1" dirty="0">
                <a:solidFill>
                  <a:schemeClr val="tx1"/>
                </a:solidFill>
              </a:rPr>
              <a:t>- Paul Harris</a:t>
            </a:r>
          </a:p>
          <a:p>
            <a:pPr>
              <a:lnSpc>
                <a:spcPct val="90000"/>
              </a:lnSpc>
              <a:spcBef>
                <a:spcPct val="0"/>
              </a:spcBef>
              <a:spcAft>
                <a:spcPts val="600"/>
              </a:spcAft>
            </a:pPr>
            <a:endParaRPr lang="en-US" sz="4800" b="1" dirty="0">
              <a:solidFill>
                <a:schemeClr val="tx2"/>
              </a:solidFill>
              <a:latin typeface="+mj-lt"/>
              <a:ea typeface="+mj-ea"/>
              <a:cs typeface="+mj-cs"/>
            </a:endParaRPr>
          </a:p>
        </p:txBody>
      </p:sp>
      <p:grpSp>
        <p:nvGrpSpPr>
          <p:cNvPr id="17" name="Group 16" hidden="1">
            <a:extLst>
              <a:ext uri="{FF2B5EF4-FFF2-40B4-BE49-F238E27FC236}">
                <a16:creationId xmlns:a16="http://schemas.microsoft.com/office/drawing/2014/main" id="{B0A10B5A-315F-4751-BA35-34556B5D26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423049" cy="6858001"/>
            <a:chOff x="0" y="0"/>
            <a:chExt cx="6423049" cy="6858001"/>
          </a:xfrm>
        </p:grpSpPr>
        <p:sp>
          <p:nvSpPr>
            <p:cNvPr id="18" name="Freeform: Shape 17" hidden="1">
              <a:extLst>
                <a:ext uri="{FF2B5EF4-FFF2-40B4-BE49-F238E27FC236}">
                  <a16:creationId xmlns:a16="http://schemas.microsoft.com/office/drawing/2014/main" id="{4A5DAC55-04A1-4AB4-A2C6-C859A915C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6018714" cy="6858000"/>
            </a:xfrm>
            <a:custGeom>
              <a:avLst/>
              <a:gdLst>
                <a:gd name="connsiteX0" fmla="*/ 0 w 6018714"/>
                <a:gd name="connsiteY0" fmla="*/ 6499477 h 6858000"/>
                <a:gd name="connsiteX1" fmla="*/ 248639 w 6018714"/>
                <a:gd name="connsiteY1" fmla="*/ 6701197 h 6858000"/>
                <a:gd name="connsiteX2" fmla="*/ 392359 w 6018714"/>
                <a:gd name="connsiteY2" fmla="*/ 6814935 h 6858000"/>
                <a:gd name="connsiteX3" fmla="*/ 448656 w 6018714"/>
                <a:gd name="connsiteY3" fmla="*/ 6858000 h 6858000"/>
                <a:gd name="connsiteX4" fmla="*/ 0 w 6018714"/>
                <a:gd name="connsiteY4" fmla="*/ 6858000 h 6858000"/>
                <a:gd name="connsiteX5" fmla="*/ 998246 w 6018714"/>
                <a:gd name="connsiteY5" fmla="*/ 0 h 6858000"/>
                <a:gd name="connsiteX6" fmla="*/ 1984114 w 6018714"/>
                <a:gd name="connsiteY6" fmla="*/ 0 h 6858000"/>
                <a:gd name="connsiteX7" fmla="*/ 2011390 w 6018714"/>
                <a:gd name="connsiteY7" fmla="*/ 2333 h 6858000"/>
                <a:gd name="connsiteX8" fmla="*/ 4182319 w 6018714"/>
                <a:gd name="connsiteY8" fmla="*/ 838030 h 6858000"/>
                <a:gd name="connsiteX9" fmla="*/ 4785565 w 6018714"/>
                <a:gd name="connsiteY9" fmla="*/ 1338564 h 6858000"/>
                <a:gd name="connsiteX10" fmla="*/ 5695308 w 6018714"/>
                <a:gd name="connsiteY10" fmla="*/ 2616232 h 6858000"/>
                <a:gd name="connsiteX11" fmla="*/ 5937944 w 6018714"/>
                <a:gd name="connsiteY11" fmla="*/ 3368583 h 6858000"/>
                <a:gd name="connsiteX12" fmla="*/ 6018677 w 6018714"/>
                <a:gd name="connsiteY12" fmla="*/ 4153681 h 6858000"/>
                <a:gd name="connsiteX13" fmla="*/ 5990165 w 6018714"/>
                <a:gd name="connsiteY13" fmla="*/ 4557147 h 6858000"/>
                <a:gd name="connsiteX14" fmla="*/ 5982312 w 6018714"/>
                <a:gd name="connsiteY14" fmla="*/ 4607451 h 6858000"/>
                <a:gd name="connsiteX15" fmla="*/ 5972856 w 6018714"/>
                <a:gd name="connsiteY15" fmla="*/ 4657609 h 6858000"/>
                <a:gd name="connsiteX16" fmla="*/ 5951328 w 6018714"/>
                <a:gd name="connsiteY16" fmla="*/ 4757628 h 6858000"/>
                <a:gd name="connsiteX17" fmla="*/ 5893141 w 6018714"/>
                <a:gd name="connsiteY17" fmla="*/ 4953827 h 6858000"/>
                <a:gd name="connsiteX18" fmla="*/ 5817644 w 6018714"/>
                <a:gd name="connsiteY18" fmla="*/ 5141915 h 6858000"/>
                <a:gd name="connsiteX19" fmla="*/ 5728909 w 6018714"/>
                <a:gd name="connsiteY19" fmla="*/ 5322626 h 6858000"/>
                <a:gd name="connsiteX20" fmla="*/ 5532095 w 6018714"/>
                <a:gd name="connsiteY20" fmla="*/ 5663839 h 6858000"/>
                <a:gd name="connsiteX21" fmla="*/ 5330043 w 6018714"/>
                <a:gd name="connsiteY21" fmla="*/ 5988236 h 6858000"/>
                <a:gd name="connsiteX22" fmla="*/ 5232580 w 6018714"/>
                <a:gd name="connsiteY22" fmla="*/ 6146081 h 6858000"/>
                <a:gd name="connsiteX23" fmla="*/ 5183269 w 6018714"/>
                <a:gd name="connsiteY23" fmla="*/ 6227660 h 6858000"/>
                <a:gd name="connsiteX24" fmla="*/ 5131628 w 6018714"/>
                <a:gd name="connsiteY24" fmla="*/ 6311451 h 6858000"/>
                <a:gd name="connsiteX25" fmla="*/ 4910811 w 6018714"/>
                <a:gd name="connsiteY25" fmla="*/ 6641009 h 6858000"/>
                <a:gd name="connsiteX26" fmla="*/ 4788885 w 6018714"/>
                <a:gd name="connsiteY26" fmla="*/ 6800448 h 6858000"/>
                <a:gd name="connsiteX27" fmla="*/ 4739213 w 6018714"/>
                <a:gd name="connsiteY27" fmla="*/ 6858000 h 6858000"/>
                <a:gd name="connsiteX28" fmla="*/ 3950454 w 6018714"/>
                <a:gd name="connsiteY28" fmla="*/ 6858000 h 6858000"/>
                <a:gd name="connsiteX29" fmla="*/ 4012997 w 6018714"/>
                <a:gd name="connsiteY29" fmla="*/ 6806378 h 6858000"/>
                <a:gd name="connsiteX30" fmla="*/ 4268871 w 6018714"/>
                <a:gd name="connsiteY30" fmla="*/ 6566512 h 6858000"/>
                <a:gd name="connsiteX31" fmla="*/ 4750072 w 6018714"/>
                <a:gd name="connsiteY31" fmla="*/ 6033375 h 6858000"/>
                <a:gd name="connsiteX32" fmla="*/ 4806075 w 6018714"/>
                <a:gd name="connsiteY32" fmla="*/ 5961092 h 6858000"/>
                <a:gd name="connsiteX33" fmla="*/ 4863244 w 6018714"/>
                <a:gd name="connsiteY33" fmla="*/ 5885856 h 6858000"/>
                <a:gd name="connsiteX34" fmla="*/ 4982235 w 6018714"/>
                <a:gd name="connsiteY34" fmla="*/ 5732288 h 6858000"/>
                <a:gd name="connsiteX35" fmla="*/ 5221526 w 6018714"/>
                <a:gd name="connsiteY35" fmla="*/ 5438135 h 6858000"/>
                <a:gd name="connsiteX36" fmla="*/ 5442633 w 6018714"/>
                <a:gd name="connsiteY36" fmla="*/ 5146193 h 6858000"/>
                <a:gd name="connsiteX37" fmla="*/ 5538350 w 6018714"/>
                <a:gd name="connsiteY37" fmla="*/ 4995133 h 6858000"/>
                <a:gd name="connsiteX38" fmla="*/ 5621702 w 6018714"/>
                <a:gd name="connsiteY38" fmla="*/ 4839205 h 6858000"/>
                <a:gd name="connsiteX39" fmla="*/ 5741275 w 6018714"/>
                <a:gd name="connsiteY39" fmla="*/ 4507728 h 6858000"/>
                <a:gd name="connsiteX40" fmla="*/ 5781714 w 6018714"/>
                <a:gd name="connsiteY40" fmla="*/ 4153681 h 6858000"/>
                <a:gd name="connsiteX41" fmla="*/ 5685706 w 6018714"/>
                <a:gd name="connsiteY41" fmla="*/ 3428918 h 6858000"/>
                <a:gd name="connsiteX42" fmla="*/ 5422122 w 6018714"/>
                <a:gd name="connsiteY42" fmla="*/ 2750328 h 6858000"/>
                <a:gd name="connsiteX43" fmla="*/ 5033730 w 6018714"/>
                <a:gd name="connsiteY43" fmla="*/ 2136204 h 6858000"/>
                <a:gd name="connsiteX44" fmla="*/ 4542784 w 6018714"/>
                <a:gd name="connsiteY44" fmla="*/ 1601886 h 6858000"/>
                <a:gd name="connsiteX45" fmla="*/ 2668605 w 6018714"/>
                <a:gd name="connsiteY45" fmla="*/ 539746 h 6858000"/>
                <a:gd name="connsiteX46" fmla="*/ 1965570 w 6018714"/>
                <a:gd name="connsiteY46" fmla="*/ 389865 h 6858000"/>
                <a:gd name="connsiteX47" fmla="*/ 1249006 w 6018714"/>
                <a:gd name="connsiteY47" fmla="*/ 363461 h 6858000"/>
                <a:gd name="connsiteX48" fmla="*/ 542188 w 6018714"/>
                <a:gd name="connsiteY48" fmla="*/ 465544 h 6858000"/>
                <a:gd name="connsiteX49" fmla="*/ 37349 w 6018714"/>
                <a:gd name="connsiteY49" fmla="*/ 636266 h 6858000"/>
                <a:gd name="connsiteX50" fmla="*/ 0 w 6018714"/>
                <a:gd name="connsiteY50" fmla="*/ 653785 h 6858000"/>
                <a:gd name="connsiteX51" fmla="*/ 0 w 6018714"/>
                <a:gd name="connsiteY51" fmla="*/ 255198 h 6858000"/>
                <a:gd name="connsiteX52" fmla="*/ 167136 w 6018714"/>
                <a:gd name="connsiteY52" fmla="*/ 188295 h 6858000"/>
                <a:gd name="connsiteX53" fmla="*/ 451417 w 6018714"/>
                <a:gd name="connsiteY53" fmla="*/ 101466 h 6858000"/>
                <a:gd name="connsiteX54" fmla="*/ 836914 w 6018714"/>
                <a:gd name="connsiteY54" fmla="*/ 213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8714" h="6858000">
                  <a:moveTo>
                    <a:pt x="0" y="6499477"/>
                  </a:moveTo>
                  <a:lnTo>
                    <a:pt x="248639" y="6701197"/>
                  </a:lnTo>
                  <a:cubicBezTo>
                    <a:pt x="296496" y="6739700"/>
                    <a:pt x="344500" y="6777613"/>
                    <a:pt x="392359" y="6814935"/>
                  </a:cubicBezTo>
                  <a:lnTo>
                    <a:pt x="448656" y="6858000"/>
                  </a:lnTo>
                  <a:lnTo>
                    <a:pt x="0" y="6858000"/>
                  </a:lnTo>
                  <a:close/>
                  <a:moveTo>
                    <a:pt x="998246" y="0"/>
                  </a:moveTo>
                  <a:lnTo>
                    <a:pt x="1984114" y="0"/>
                  </a:lnTo>
                  <a:lnTo>
                    <a:pt x="2011390" y="2333"/>
                  </a:lnTo>
                  <a:cubicBezTo>
                    <a:pt x="2791770" y="95667"/>
                    <a:pt x="3537428" y="382707"/>
                    <a:pt x="4182319" y="838030"/>
                  </a:cubicBezTo>
                  <a:cubicBezTo>
                    <a:pt x="4396386" y="988089"/>
                    <a:pt x="4598134" y="1155477"/>
                    <a:pt x="4785565" y="1338564"/>
                  </a:cubicBezTo>
                  <a:cubicBezTo>
                    <a:pt x="5159266" y="1705003"/>
                    <a:pt x="5477110" y="2135318"/>
                    <a:pt x="5695308" y="2616232"/>
                  </a:cubicBezTo>
                  <a:cubicBezTo>
                    <a:pt x="5803975" y="2856910"/>
                    <a:pt x="5885376" y="3109302"/>
                    <a:pt x="5937944" y="3368583"/>
                  </a:cubicBezTo>
                  <a:cubicBezTo>
                    <a:pt x="5990936" y="3626845"/>
                    <a:pt x="6017985" y="3889887"/>
                    <a:pt x="6018677" y="4153681"/>
                  </a:cubicBezTo>
                  <a:cubicBezTo>
                    <a:pt x="6019393" y="4288706"/>
                    <a:pt x="6009862" y="4423598"/>
                    <a:pt x="5990165" y="4557147"/>
                  </a:cubicBezTo>
                  <a:lnTo>
                    <a:pt x="5982312" y="4607451"/>
                  </a:lnTo>
                  <a:lnTo>
                    <a:pt x="5972856" y="4657609"/>
                  </a:lnTo>
                  <a:cubicBezTo>
                    <a:pt x="5966601" y="4691096"/>
                    <a:pt x="5959037" y="4724287"/>
                    <a:pt x="5951328" y="4757628"/>
                  </a:cubicBezTo>
                  <a:cubicBezTo>
                    <a:pt x="5934889" y="4823863"/>
                    <a:pt x="5915834" y="4890100"/>
                    <a:pt x="5893141" y="4953827"/>
                  </a:cubicBezTo>
                  <a:cubicBezTo>
                    <a:pt x="5870448" y="5017556"/>
                    <a:pt x="5845282" y="5080252"/>
                    <a:pt x="5817644" y="5141915"/>
                  </a:cubicBezTo>
                  <a:cubicBezTo>
                    <a:pt x="5790005" y="5203578"/>
                    <a:pt x="5760040" y="5263619"/>
                    <a:pt x="5728909" y="5322626"/>
                  </a:cubicBezTo>
                  <a:cubicBezTo>
                    <a:pt x="5666505" y="5440642"/>
                    <a:pt x="5599591" y="5553937"/>
                    <a:pt x="5532095" y="5663839"/>
                  </a:cubicBezTo>
                  <a:lnTo>
                    <a:pt x="5330043" y="5988236"/>
                  </a:lnTo>
                  <a:cubicBezTo>
                    <a:pt x="5297022" y="6041195"/>
                    <a:pt x="5264148" y="6093565"/>
                    <a:pt x="5232580" y="6146081"/>
                  </a:cubicBezTo>
                  <a:lnTo>
                    <a:pt x="5183269" y="6227660"/>
                  </a:lnTo>
                  <a:cubicBezTo>
                    <a:pt x="5166103" y="6255541"/>
                    <a:pt x="5149375" y="6283717"/>
                    <a:pt x="5131628" y="6311451"/>
                  </a:cubicBezTo>
                  <a:cubicBezTo>
                    <a:pt x="5062676" y="6423417"/>
                    <a:pt x="4988635" y="6533174"/>
                    <a:pt x="4910811" y="6641009"/>
                  </a:cubicBezTo>
                  <a:cubicBezTo>
                    <a:pt x="4871725" y="6695377"/>
                    <a:pt x="4831064" y="6748547"/>
                    <a:pt x="4788885" y="6800448"/>
                  </a:cubicBezTo>
                  <a:lnTo>
                    <a:pt x="4739213" y="6858000"/>
                  </a:lnTo>
                  <a:lnTo>
                    <a:pt x="3950454" y="6858000"/>
                  </a:lnTo>
                  <a:lnTo>
                    <a:pt x="4012997" y="6806378"/>
                  </a:lnTo>
                  <a:cubicBezTo>
                    <a:pt x="4100089" y="6729374"/>
                    <a:pt x="4185375" y="6649419"/>
                    <a:pt x="4268871" y="6566512"/>
                  </a:cubicBezTo>
                  <a:cubicBezTo>
                    <a:pt x="4439315" y="6398398"/>
                    <a:pt x="4599980" y="6220387"/>
                    <a:pt x="4750072" y="6033375"/>
                  </a:cubicBezTo>
                  <a:cubicBezTo>
                    <a:pt x="4769418" y="6009920"/>
                    <a:pt x="4787311" y="5985138"/>
                    <a:pt x="4806075" y="5961092"/>
                  </a:cubicBezTo>
                  <a:lnTo>
                    <a:pt x="4863244" y="5885856"/>
                  </a:lnTo>
                  <a:cubicBezTo>
                    <a:pt x="4902520" y="5833635"/>
                    <a:pt x="4942184" y="5782445"/>
                    <a:pt x="4982235" y="5732288"/>
                  </a:cubicBezTo>
                  <a:cubicBezTo>
                    <a:pt x="5061513" y="5631533"/>
                    <a:pt x="5143556" y="5534760"/>
                    <a:pt x="5221526" y="5438135"/>
                  </a:cubicBezTo>
                  <a:cubicBezTo>
                    <a:pt x="5299495" y="5341509"/>
                    <a:pt x="5374846" y="5245326"/>
                    <a:pt x="5442633" y="5146193"/>
                  </a:cubicBezTo>
                  <a:cubicBezTo>
                    <a:pt x="5476091" y="5096480"/>
                    <a:pt x="5508530" y="5046176"/>
                    <a:pt x="5538350" y="4995133"/>
                  </a:cubicBezTo>
                  <a:cubicBezTo>
                    <a:pt x="5568171" y="4944091"/>
                    <a:pt x="5596245" y="4892164"/>
                    <a:pt x="5621702" y="4839205"/>
                  </a:cubicBezTo>
                  <a:cubicBezTo>
                    <a:pt x="5673203" y="4733405"/>
                    <a:pt x="5713291" y="4622262"/>
                    <a:pt x="5741275" y="4507728"/>
                  </a:cubicBezTo>
                  <a:cubicBezTo>
                    <a:pt x="5767878" y="4391630"/>
                    <a:pt x="5781445" y="4272861"/>
                    <a:pt x="5781714" y="4153681"/>
                  </a:cubicBezTo>
                  <a:cubicBezTo>
                    <a:pt x="5781640" y="3908842"/>
                    <a:pt x="5749352" y="3665096"/>
                    <a:pt x="5685706" y="3428918"/>
                  </a:cubicBezTo>
                  <a:cubicBezTo>
                    <a:pt x="5621295" y="3194067"/>
                    <a:pt x="5532959" y="2966636"/>
                    <a:pt x="5422122" y="2750328"/>
                  </a:cubicBezTo>
                  <a:cubicBezTo>
                    <a:pt x="5312356" y="2533473"/>
                    <a:pt x="5182293" y="2327817"/>
                    <a:pt x="5033730" y="2136204"/>
                  </a:cubicBezTo>
                  <a:cubicBezTo>
                    <a:pt x="4885345" y="1944281"/>
                    <a:pt x="4721094" y="1765530"/>
                    <a:pt x="4542784" y="1601886"/>
                  </a:cubicBezTo>
                  <a:cubicBezTo>
                    <a:pt x="4001273" y="1114380"/>
                    <a:pt x="3361806" y="751985"/>
                    <a:pt x="2668605" y="539746"/>
                  </a:cubicBezTo>
                  <a:cubicBezTo>
                    <a:pt x="2438667" y="470493"/>
                    <a:pt x="2203536" y="420366"/>
                    <a:pt x="1965570" y="389865"/>
                  </a:cubicBezTo>
                  <a:cubicBezTo>
                    <a:pt x="1727936" y="359890"/>
                    <a:pt x="1488166" y="351053"/>
                    <a:pt x="1249006" y="363461"/>
                  </a:cubicBezTo>
                  <a:cubicBezTo>
                    <a:pt x="1010718" y="374400"/>
                    <a:pt x="774017" y="408587"/>
                    <a:pt x="542188" y="465544"/>
                  </a:cubicBezTo>
                  <a:cubicBezTo>
                    <a:pt x="369418" y="508120"/>
                    <a:pt x="200552" y="565242"/>
                    <a:pt x="37349" y="636266"/>
                  </a:cubicBezTo>
                  <a:lnTo>
                    <a:pt x="0" y="653785"/>
                  </a:lnTo>
                  <a:lnTo>
                    <a:pt x="0" y="255198"/>
                  </a:lnTo>
                  <a:lnTo>
                    <a:pt x="167136" y="188295"/>
                  </a:lnTo>
                  <a:cubicBezTo>
                    <a:pt x="260597" y="155379"/>
                    <a:pt x="355437" y="126405"/>
                    <a:pt x="451417" y="101466"/>
                  </a:cubicBezTo>
                  <a:cubicBezTo>
                    <a:pt x="578649" y="68513"/>
                    <a:pt x="707299" y="41799"/>
                    <a:pt x="836914" y="2139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9" name="Freeform: Shape 18" hidden="1">
              <a:extLst>
                <a:ext uri="{FF2B5EF4-FFF2-40B4-BE49-F238E27FC236}">
                  <a16:creationId xmlns:a16="http://schemas.microsoft.com/office/drawing/2014/main" id="{A7370387-C8AA-4FC4-B636-C83BA7921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834"/>
              <a:ext cx="6015920" cy="6819166"/>
            </a:xfrm>
            <a:custGeom>
              <a:avLst/>
              <a:gdLst>
                <a:gd name="connsiteX0" fmla="*/ 0 w 6015920"/>
                <a:gd name="connsiteY0" fmla="*/ 6143989 h 6819166"/>
                <a:gd name="connsiteX1" fmla="*/ 134018 w 6015920"/>
                <a:gd name="connsiteY1" fmla="*/ 6248665 h 6819166"/>
                <a:gd name="connsiteX2" fmla="*/ 880799 w 6015920"/>
                <a:gd name="connsiteY2" fmla="*/ 6790482 h 6819166"/>
                <a:gd name="connsiteX3" fmla="*/ 929680 w 6015920"/>
                <a:gd name="connsiteY3" fmla="*/ 6819166 h 6819166"/>
                <a:gd name="connsiteX4" fmla="*/ 0 w 6015920"/>
                <a:gd name="connsiteY4" fmla="*/ 6819166 h 6819166"/>
                <a:gd name="connsiteX5" fmla="*/ 1408589 w 6015920"/>
                <a:gd name="connsiteY5" fmla="*/ 0 h 6819166"/>
                <a:gd name="connsiteX6" fmla="*/ 1409171 w 6015920"/>
                <a:gd name="connsiteY6" fmla="*/ 294 h 6819166"/>
                <a:gd name="connsiteX7" fmla="*/ 6015920 w 6015920"/>
                <a:gd name="connsiteY7" fmla="*/ 4129828 h 6819166"/>
                <a:gd name="connsiteX8" fmla="*/ 5101088 w 6015920"/>
                <a:gd name="connsiteY8" fmla="*/ 6096419 h 6819166"/>
                <a:gd name="connsiteX9" fmla="*/ 4546786 w 6015920"/>
                <a:gd name="connsiteY9" fmla="*/ 6797679 h 6819166"/>
                <a:gd name="connsiteX10" fmla="*/ 4525032 w 6015920"/>
                <a:gd name="connsiteY10" fmla="*/ 6819166 h 6819166"/>
                <a:gd name="connsiteX11" fmla="*/ 3362009 w 6015920"/>
                <a:gd name="connsiteY11" fmla="*/ 6819166 h 6819166"/>
                <a:gd name="connsiteX12" fmla="*/ 3559506 w 6015920"/>
                <a:gd name="connsiteY12" fmla="*/ 6694254 h 6819166"/>
                <a:gd name="connsiteX13" fmla="*/ 4499295 w 6015920"/>
                <a:gd name="connsiteY13" fmla="*/ 5685109 h 6819166"/>
                <a:gd name="connsiteX14" fmla="*/ 4763752 w 6015920"/>
                <a:gd name="connsiteY14" fmla="*/ 5310428 h 6819166"/>
                <a:gd name="connsiteX15" fmla="*/ 5288592 w 6015920"/>
                <a:gd name="connsiteY15" fmla="*/ 4129828 h 6819166"/>
                <a:gd name="connsiteX16" fmla="*/ 4971477 w 6015920"/>
                <a:gd name="connsiteY16" fmla="*/ 2858526 h 6819166"/>
                <a:gd name="connsiteX17" fmla="*/ 4096938 w 6015920"/>
                <a:gd name="connsiteY17" fmla="*/ 1766138 h 6819166"/>
                <a:gd name="connsiteX18" fmla="*/ 2832696 w 6015920"/>
                <a:gd name="connsiteY18" fmla="*/ 1008719 h 6819166"/>
                <a:gd name="connsiteX19" fmla="*/ 1409171 w 6015920"/>
                <a:gd name="connsiteY19" fmla="*/ 732948 h 6819166"/>
                <a:gd name="connsiteX20" fmla="*/ 189877 w 6015920"/>
                <a:gd name="connsiteY20" fmla="*/ 989377 h 6819166"/>
                <a:gd name="connsiteX21" fmla="*/ 0 w 6015920"/>
                <a:gd name="connsiteY21" fmla="*/ 1091881 h 6819166"/>
                <a:gd name="connsiteX22" fmla="*/ 0 w 6015920"/>
                <a:gd name="connsiteY22" fmla="*/ 273645 h 6819166"/>
                <a:gd name="connsiteX23" fmla="*/ 53152 w 6015920"/>
                <a:gd name="connsiteY23" fmla="*/ 250589 h 6819166"/>
                <a:gd name="connsiteX24" fmla="*/ 1408589 w 6015920"/>
                <a:gd name="connsiteY24" fmla="*/ 0 h 681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15920" h="6819166">
                  <a:moveTo>
                    <a:pt x="0" y="6143989"/>
                  </a:moveTo>
                  <a:lnTo>
                    <a:pt x="134018" y="6248665"/>
                  </a:lnTo>
                  <a:cubicBezTo>
                    <a:pt x="404095" y="6461250"/>
                    <a:pt x="645672" y="6645215"/>
                    <a:pt x="880799" y="6790482"/>
                  </a:cubicBezTo>
                  <a:lnTo>
                    <a:pt x="929680" y="6819166"/>
                  </a:lnTo>
                  <a:lnTo>
                    <a:pt x="0" y="6819166"/>
                  </a:lnTo>
                  <a:close/>
                  <a:moveTo>
                    <a:pt x="1408589" y="0"/>
                  </a:moveTo>
                  <a:lnTo>
                    <a:pt x="1409171" y="294"/>
                  </a:lnTo>
                  <a:cubicBezTo>
                    <a:pt x="3696325" y="294"/>
                    <a:pt x="6015920" y="1849221"/>
                    <a:pt x="6015920" y="4129828"/>
                  </a:cubicBezTo>
                  <a:cubicBezTo>
                    <a:pt x="6015920" y="4985129"/>
                    <a:pt x="5545048" y="5437324"/>
                    <a:pt x="5101088" y="6096419"/>
                  </a:cubicBezTo>
                  <a:cubicBezTo>
                    <a:pt x="4927721" y="6353993"/>
                    <a:pt x="4744312" y="6588925"/>
                    <a:pt x="4546786" y="6797679"/>
                  </a:cubicBezTo>
                  <a:lnTo>
                    <a:pt x="4525032" y="6819166"/>
                  </a:lnTo>
                  <a:lnTo>
                    <a:pt x="3362009" y="6819166"/>
                  </a:lnTo>
                  <a:lnTo>
                    <a:pt x="3559506" y="6694254"/>
                  </a:lnTo>
                  <a:cubicBezTo>
                    <a:pt x="3895644" y="6458563"/>
                    <a:pt x="4202210" y="6126161"/>
                    <a:pt x="4499295" y="5685109"/>
                  </a:cubicBezTo>
                  <a:cubicBezTo>
                    <a:pt x="4589775" y="5550592"/>
                    <a:pt x="4678218" y="5428532"/>
                    <a:pt x="4763752" y="5310428"/>
                  </a:cubicBezTo>
                  <a:cubicBezTo>
                    <a:pt x="5118251" y="4820868"/>
                    <a:pt x="5288592" y="4566198"/>
                    <a:pt x="5288592" y="4129828"/>
                  </a:cubicBezTo>
                  <a:cubicBezTo>
                    <a:pt x="5288592" y="3696828"/>
                    <a:pt x="5181966" y="3269106"/>
                    <a:pt x="4971477" y="2858526"/>
                  </a:cubicBezTo>
                  <a:cubicBezTo>
                    <a:pt x="4765643" y="2456885"/>
                    <a:pt x="4471366" y="2089240"/>
                    <a:pt x="4096938" y="1766138"/>
                  </a:cubicBezTo>
                  <a:cubicBezTo>
                    <a:pt x="3720910" y="1443697"/>
                    <a:pt x="3293474" y="1187604"/>
                    <a:pt x="2832696" y="1008719"/>
                  </a:cubicBezTo>
                  <a:cubicBezTo>
                    <a:pt x="2360806" y="825703"/>
                    <a:pt x="1881933" y="732948"/>
                    <a:pt x="1409171" y="732948"/>
                  </a:cubicBezTo>
                  <a:cubicBezTo>
                    <a:pt x="963609" y="732948"/>
                    <a:pt x="553251" y="819255"/>
                    <a:pt x="189877" y="989377"/>
                  </a:cubicBezTo>
                  <a:lnTo>
                    <a:pt x="0" y="1091881"/>
                  </a:lnTo>
                  <a:lnTo>
                    <a:pt x="0" y="273645"/>
                  </a:lnTo>
                  <a:lnTo>
                    <a:pt x="53152" y="250589"/>
                  </a:lnTo>
                  <a:cubicBezTo>
                    <a:pt x="457881" y="88474"/>
                    <a:pt x="911201" y="0"/>
                    <a:pt x="1408589"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0" name="Freeform: Shape 19" hidden="1">
              <a:extLst>
                <a:ext uri="{FF2B5EF4-FFF2-40B4-BE49-F238E27FC236}">
                  <a16:creationId xmlns:a16="http://schemas.microsoft.com/office/drawing/2014/main" id="{4E3C2B3B-4414-484B-8914-7CB18736F2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9880"/>
              <a:ext cx="5997097" cy="6768121"/>
            </a:xfrm>
            <a:custGeom>
              <a:avLst/>
              <a:gdLst>
                <a:gd name="connsiteX0" fmla="*/ 0 w 5997097"/>
                <a:gd name="connsiteY0" fmla="*/ 5929955 h 6768121"/>
                <a:gd name="connsiteX1" fmla="*/ 204947 w 5997097"/>
                <a:gd name="connsiteY1" fmla="*/ 6088753 h 6768121"/>
                <a:gd name="connsiteX2" fmla="*/ 1135927 w 5997097"/>
                <a:gd name="connsiteY2" fmla="*/ 6730112 h 6768121"/>
                <a:gd name="connsiteX3" fmla="*/ 1219620 w 5997097"/>
                <a:gd name="connsiteY3" fmla="*/ 6768121 h 6768121"/>
                <a:gd name="connsiteX4" fmla="*/ 0 w 5997097"/>
                <a:gd name="connsiteY4" fmla="*/ 6768121 h 6768121"/>
                <a:gd name="connsiteX5" fmla="*/ 1389767 w 5997097"/>
                <a:gd name="connsiteY5" fmla="*/ 0 h 6768121"/>
                <a:gd name="connsiteX6" fmla="*/ 1390348 w 5997097"/>
                <a:gd name="connsiteY6" fmla="*/ 292 h 6768121"/>
                <a:gd name="connsiteX7" fmla="*/ 5997097 w 5997097"/>
                <a:gd name="connsiteY7" fmla="*/ 4099802 h 6768121"/>
                <a:gd name="connsiteX8" fmla="*/ 5082265 w 5997097"/>
                <a:gd name="connsiteY8" fmla="*/ 6052096 h 6768121"/>
                <a:gd name="connsiteX9" fmla="*/ 4527964 w 5997097"/>
                <a:gd name="connsiteY9" fmla="*/ 6748257 h 6768121"/>
                <a:gd name="connsiteX10" fmla="*/ 4507706 w 5997097"/>
                <a:gd name="connsiteY10" fmla="*/ 6768121 h 6768121"/>
                <a:gd name="connsiteX11" fmla="*/ 3011909 w 5997097"/>
                <a:gd name="connsiteY11" fmla="*/ 6768121 h 6768121"/>
                <a:gd name="connsiteX12" fmla="*/ 3041514 w 5997097"/>
                <a:gd name="connsiteY12" fmla="*/ 6756841 h 6768121"/>
                <a:gd name="connsiteX13" fmla="*/ 3339587 w 5997097"/>
                <a:gd name="connsiteY13" fmla="*/ 6603120 h 6768121"/>
                <a:gd name="connsiteX14" fmla="*/ 4359591 w 5997097"/>
                <a:gd name="connsiteY14" fmla="*/ 5561878 h 6768121"/>
                <a:gd name="connsiteX15" fmla="*/ 4626956 w 5997097"/>
                <a:gd name="connsiteY15" fmla="*/ 5185850 h 6768121"/>
                <a:gd name="connsiteX16" fmla="*/ 5124303 w 5997097"/>
                <a:gd name="connsiteY16" fmla="*/ 4099802 h 6768121"/>
                <a:gd name="connsiteX17" fmla="*/ 4823481 w 5997097"/>
                <a:gd name="connsiteY17" fmla="*/ 2904512 h 6768121"/>
                <a:gd name="connsiteX18" fmla="*/ 3983561 w 5997097"/>
                <a:gd name="connsiteY18" fmla="*/ 1863706 h 6768121"/>
                <a:gd name="connsiteX19" fmla="*/ 2761651 w 5997097"/>
                <a:gd name="connsiteY19" fmla="*/ 1136378 h 6768121"/>
                <a:gd name="connsiteX20" fmla="*/ 1390348 w 5997097"/>
                <a:gd name="connsiteY20" fmla="*/ 873085 h 6768121"/>
                <a:gd name="connsiteX21" fmla="*/ 232295 w 5997097"/>
                <a:gd name="connsiteY21" fmla="*/ 1114121 h 6768121"/>
                <a:gd name="connsiteX22" fmla="*/ 0 w 5997097"/>
                <a:gd name="connsiteY22" fmla="*/ 1238681 h 6768121"/>
                <a:gd name="connsiteX23" fmla="*/ 0 w 5997097"/>
                <a:gd name="connsiteY23" fmla="*/ 263550 h 6768121"/>
                <a:gd name="connsiteX24" fmla="*/ 34329 w 5997097"/>
                <a:gd name="connsiteY24" fmla="*/ 248767 h 6768121"/>
                <a:gd name="connsiteX25" fmla="*/ 1389767 w 5997097"/>
                <a:gd name="connsiteY25" fmla="*/ 0 h 67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7097" h="6768121">
                  <a:moveTo>
                    <a:pt x="0" y="5929955"/>
                  </a:moveTo>
                  <a:lnTo>
                    <a:pt x="204947" y="6088753"/>
                  </a:lnTo>
                  <a:cubicBezTo>
                    <a:pt x="536028" y="6347537"/>
                    <a:pt x="834815" y="6574463"/>
                    <a:pt x="1135927" y="6730112"/>
                  </a:cubicBezTo>
                  <a:lnTo>
                    <a:pt x="1219620" y="6768121"/>
                  </a:lnTo>
                  <a:lnTo>
                    <a:pt x="0" y="6768121"/>
                  </a:lnTo>
                  <a:close/>
                  <a:moveTo>
                    <a:pt x="1389767" y="0"/>
                  </a:moveTo>
                  <a:lnTo>
                    <a:pt x="1390348" y="292"/>
                  </a:lnTo>
                  <a:cubicBezTo>
                    <a:pt x="3677502" y="292"/>
                    <a:pt x="5997097" y="1835776"/>
                    <a:pt x="5997097" y="4099802"/>
                  </a:cubicBezTo>
                  <a:cubicBezTo>
                    <a:pt x="5997097" y="4948885"/>
                    <a:pt x="5526225" y="5397792"/>
                    <a:pt x="5082265" y="6052096"/>
                  </a:cubicBezTo>
                  <a:cubicBezTo>
                    <a:pt x="4908898" y="6307797"/>
                    <a:pt x="4725489" y="6541021"/>
                    <a:pt x="4527964" y="6748257"/>
                  </a:cubicBezTo>
                  <a:lnTo>
                    <a:pt x="4507706" y="6768121"/>
                  </a:lnTo>
                  <a:lnTo>
                    <a:pt x="3011909" y="6768121"/>
                  </a:lnTo>
                  <a:lnTo>
                    <a:pt x="3041514" y="6756841"/>
                  </a:lnTo>
                  <a:cubicBezTo>
                    <a:pt x="3144608" y="6713092"/>
                    <a:pt x="3243834" y="6661888"/>
                    <a:pt x="3339587" y="6603120"/>
                  </a:cubicBezTo>
                  <a:cubicBezTo>
                    <a:pt x="3700923" y="6381722"/>
                    <a:pt x="4034475" y="6041040"/>
                    <a:pt x="4359591" y="5561878"/>
                  </a:cubicBezTo>
                  <a:cubicBezTo>
                    <a:pt x="4451526" y="5426449"/>
                    <a:pt x="4540696" y="5304113"/>
                    <a:pt x="4626956" y="5185850"/>
                  </a:cubicBezTo>
                  <a:cubicBezTo>
                    <a:pt x="4972001" y="4713668"/>
                    <a:pt x="5124303" y="4488342"/>
                    <a:pt x="5124303" y="4099802"/>
                  </a:cubicBezTo>
                  <a:cubicBezTo>
                    <a:pt x="5124303" y="3693373"/>
                    <a:pt x="5022478" y="3291306"/>
                    <a:pt x="4823481" y="2904512"/>
                  </a:cubicBezTo>
                  <a:cubicBezTo>
                    <a:pt x="4628994" y="2527756"/>
                    <a:pt x="4338498" y="2167874"/>
                    <a:pt x="3983561" y="1863706"/>
                  </a:cubicBezTo>
                  <a:cubicBezTo>
                    <a:pt x="3620116" y="1554184"/>
                    <a:pt x="3207009" y="1308274"/>
                    <a:pt x="2761651" y="1136378"/>
                  </a:cubicBezTo>
                  <a:cubicBezTo>
                    <a:pt x="2312890" y="964438"/>
                    <a:pt x="1838235" y="873085"/>
                    <a:pt x="1390348" y="873085"/>
                  </a:cubicBezTo>
                  <a:cubicBezTo>
                    <a:pt x="966023" y="873085"/>
                    <a:pt x="576467" y="954255"/>
                    <a:pt x="232295" y="1114121"/>
                  </a:cubicBezTo>
                  <a:lnTo>
                    <a:pt x="0" y="1238681"/>
                  </a:lnTo>
                  <a:lnTo>
                    <a:pt x="0" y="263550"/>
                  </a:lnTo>
                  <a:lnTo>
                    <a:pt x="34329" y="248767"/>
                  </a:lnTo>
                  <a:cubicBezTo>
                    <a:pt x="439058" y="87831"/>
                    <a:pt x="892378" y="0"/>
                    <a:pt x="138976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useBgFill="1">
          <p:nvSpPr>
            <p:cNvPr id="21" name="Freeform: Shape 20" hidden="1">
              <a:extLst>
                <a:ext uri="{FF2B5EF4-FFF2-40B4-BE49-F238E27FC236}">
                  <a16:creationId xmlns:a16="http://schemas.microsoft.com/office/drawing/2014/main" id="{AFB69BCB-EE83-44E6-8C11-3344C73D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26"/>
              <a:ext cx="6423049" cy="6857275"/>
            </a:xfrm>
            <a:custGeom>
              <a:avLst/>
              <a:gdLst>
                <a:gd name="connsiteX0" fmla="*/ 3207935 w 6423049"/>
                <a:gd name="connsiteY0" fmla="*/ 0 h 6857275"/>
                <a:gd name="connsiteX1" fmla="*/ 6423049 w 6423049"/>
                <a:gd name="connsiteY1" fmla="*/ 0 h 6857275"/>
                <a:gd name="connsiteX2" fmla="*/ 6423049 w 6423049"/>
                <a:gd name="connsiteY2" fmla="*/ 6857275 h 6857275"/>
                <a:gd name="connsiteX3" fmla="*/ 5115455 w 6423049"/>
                <a:gd name="connsiteY3" fmla="*/ 6857275 h 6857275"/>
                <a:gd name="connsiteX4" fmla="*/ 5327016 w 6423049"/>
                <a:gd name="connsiteY4" fmla="*/ 6576778 h 6857275"/>
                <a:gd name="connsiteX5" fmla="*/ 6096492 w 6423049"/>
                <a:gd name="connsiteY5" fmla="*/ 4101445 h 6857275"/>
                <a:gd name="connsiteX6" fmla="*/ 3253269 w 6423049"/>
                <a:gd name="connsiteY6" fmla="*/ 15400 h 6857275"/>
                <a:gd name="connsiteX7" fmla="*/ 0 w 6423049"/>
                <a:gd name="connsiteY7" fmla="*/ 0 h 6857275"/>
                <a:gd name="connsiteX8" fmla="*/ 318887 w 6423049"/>
                <a:gd name="connsiteY8" fmla="*/ 0 h 6857275"/>
                <a:gd name="connsiteX9" fmla="*/ 273553 w 6423049"/>
                <a:gd name="connsiteY9" fmla="*/ 15400 h 6857275"/>
                <a:gd name="connsiteX10" fmla="*/ 76780 w 6423049"/>
                <a:gd name="connsiteY10" fmla="*/ 93287 h 6857275"/>
                <a:gd name="connsiteX11" fmla="*/ 0 w 6423049"/>
                <a:gd name="connsiteY11" fmla="*/ 128134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49" h="6857275">
                  <a:moveTo>
                    <a:pt x="3207935" y="0"/>
                  </a:moveTo>
                  <a:lnTo>
                    <a:pt x="6423049" y="0"/>
                  </a:lnTo>
                  <a:lnTo>
                    <a:pt x="6423049" y="6857275"/>
                  </a:lnTo>
                  <a:lnTo>
                    <a:pt x="5115455" y="6857275"/>
                  </a:lnTo>
                  <a:lnTo>
                    <a:pt x="5327016" y="6576778"/>
                  </a:lnTo>
                  <a:cubicBezTo>
                    <a:pt x="5812196" y="5874153"/>
                    <a:pt x="6096492" y="5021129"/>
                    <a:pt x="6096492" y="4101445"/>
                  </a:cubicBezTo>
                  <a:cubicBezTo>
                    <a:pt x="6096492" y="2224539"/>
                    <a:pt x="4912418" y="625268"/>
                    <a:pt x="3253269" y="15400"/>
                  </a:cubicBezTo>
                  <a:close/>
                  <a:moveTo>
                    <a:pt x="0" y="0"/>
                  </a:moveTo>
                  <a:lnTo>
                    <a:pt x="318887" y="0"/>
                  </a:lnTo>
                  <a:lnTo>
                    <a:pt x="273553" y="15400"/>
                  </a:lnTo>
                  <a:cubicBezTo>
                    <a:pt x="207186" y="39794"/>
                    <a:pt x="141580" y="65772"/>
                    <a:pt x="76780" y="93287"/>
                  </a:cubicBezTo>
                  <a:lnTo>
                    <a:pt x="0" y="1281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useBgFill="1">
          <p:nvSpPr>
            <p:cNvPr id="22" name="Freeform: Shape 21" hidden="1">
              <a:extLst>
                <a:ext uri="{FF2B5EF4-FFF2-40B4-BE49-F238E27FC236}">
                  <a16:creationId xmlns:a16="http://schemas.microsoft.com/office/drawing/2014/main" id="{98E9BA58-2C07-4CA1-99C2-7738FBA37EB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726"/>
              <a:ext cx="6158587" cy="6857275"/>
            </a:xfrm>
            <a:custGeom>
              <a:avLst/>
              <a:gdLst>
                <a:gd name="connsiteX0" fmla="*/ 233278 w 6158587"/>
                <a:gd name="connsiteY0" fmla="*/ 0 h 6857275"/>
                <a:gd name="connsiteX1" fmla="*/ 3441063 w 6158587"/>
                <a:gd name="connsiteY1" fmla="*/ 0 h 6857275"/>
                <a:gd name="connsiteX2" fmla="*/ 3535825 w 6158587"/>
                <a:gd name="connsiteY2" fmla="*/ 38136 h 6857275"/>
                <a:gd name="connsiteX3" fmla="*/ 6158587 w 6158587"/>
                <a:gd name="connsiteY3" fmla="*/ 4076179 h 6857275"/>
                <a:gd name="connsiteX4" fmla="*/ 5573039 w 6158587"/>
                <a:gd name="connsiteY4" fmla="*/ 6283960 h 6857275"/>
                <a:gd name="connsiteX5" fmla="*/ 5222761 w 6158587"/>
                <a:gd name="connsiteY5" fmla="*/ 6804016 h 6857275"/>
                <a:gd name="connsiteX6" fmla="*/ 5179011 w 6158587"/>
                <a:gd name="connsiteY6" fmla="*/ 6857275 h 6857275"/>
                <a:gd name="connsiteX7" fmla="*/ 4477061 w 6158587"/>
                <a:gd name="connsiteY7" fmla="*/ 6857275 h 6857275"/>
                <a:gd name="connsiteX8" fmla="*/ 4532922 w 6158587"/>
                <a:gd name="connsiteY8" fmla="*/ 6798071 h 6857275"/>
                <a:gd name="connsiteX9" fmla="*/ 4660563 w 6158587"/>
                <a:gd name="connsiteY9" fmla="*/ 6651672 h 6857275"/>
                <a:gd name="connsiteX10" fmla="*/ 4772511 w 6158587"/>
                <a:gd name="connsiteY10" fmla="*/ 6513379 h 6857275"/>
                <a:gd name="connsiteX11" fmla="*/ 4781959 w 6158587"/>
                <a:gd name="connsiteY11" fmla="*/ 6501404 h 6857275"/>
                <a:gd name="connsiteX12" fmla="*/ 4800713 w 6158587"/>
                <a:gd name="connsiteY12" fmla="*/ 6476578 h 6857275"/>
                <a:gd name="connsiteX13" fmla="*/ 4897916 w 6158587"/>
                <a:gd name="connsiteY13" fmla="*/ 6345878 h 6857275"/>
                <a:gd name="connsiteX14" fmla="*/ 4953461 w 6158587"/>
                <a:gd name="connsiteY14" fmla="*/ 6268773 h 6857275"/>
                <a:gd name="connsiteX15" fmla="*/ 5015304 w 6158587"/>
                <a:gd name="connsiteY15" fmla="*/ 6182904 h 6857275"/>
                <a:gd name="connsiteX16" fmla="*/ 5136557 w 6158587"/>
                <a:gd name="connsiteY16" fmla="*/ 6021245 h 6857275"/>
                <a:gd name="connsiteX17" fmla="*/ 5232471 w 6158587"/>
                <a:gd name="connsiteY17" fmla="*/ 5895802 h 6857275"/>
                <a:gd name="connsiteX18" fmla="*/ 5377488 w 6158587"/>
                <a:gd name="connsiteY18" fmla="*/ 5704644 h 6857275"/>
                <a:gd name="connsiteX19" fmla="*/ 5492012 w 6158587"/>
                <a:gd name="connsiteY19" fmla="*/ 5545320 h 6857275"/>
                <a:gd name="connsiteX20" fmla="*/ 5598378 w 6158587"/>
                <a:gd name="connsiteY20" fmla="*/ 5383077 h 6857275"/>
                <a:gd name="connsiteX21" fmla="*/ 5694293 w 6158587"/>
                <a:gd name="connsiteY21" fmla="*/ 5215869 h 6857275"/>
                <a:gd name="connsiteX22" fmla="*/ 5726646 w 6158587"/>
                <a:gd name="connsiteY22" fmla="*/ 5151759 h 6857275"/>
                <a:gd name="connsiteX23" fmla="*/ 5736953 w 6158587"/>
                <a:gd name="connsiteY23" fmla="*/ 5130730 h 6857275"/>
                <a:gd name="connsiteX24" fmla="*/ 5748406 w 6158587"/>
                <a:gd name="connsiteY24" fmla="*/ 5105613 h 6857275"/>
                <a:gd name="connsiteX25" fmla="*/ 5775318 w 6158587"/>
                <a:gd name="connsiteY25" fmla="*/ 5043695 h 6857275"/>
                <a:gd name="connsiteX26" fmla="*/ 5887267 w 6158587"/>
                <a:gd name="connsiteY26" fmla="*/ 4677444 h 6857275"/>
                <a:gd name="connsiteX27" fmla="*/ 5925776 w 6158587"/>
                <a:gd name="connsiteY27" fmla="*/ 4291476 h 6857275"/>
                <a:gd name="connsiteX28" fmla="*/ 5837592 w 6158587"/>
                <a:gd name="connsiteY28" fmla="*/ 3514285 h 6857275"/>
                <a:gd name="connsiteX29" fmla="*/ 5728651 w 6158587"/>
                <a:gd name="connsiteY29" fmla="*/ 3139270 h 6857275"/>
                <a:gd name="connsiteX30" fmla="*/ 5728651 w 6158587"/>
                <a:gd name="connsiteY30" fmla="*/ 3138540 h 6857275"/>
                <a:gd name="connsiteX31" fmla="*/ 5707749 w 6158587"/>
                <a:gd name="connsiteY31" fmla="*/ 3080127 h 6857275"/>
                <a:gd name="connsiteX32" fmla="*/ 5695151 w 6158587"/>
                <a:gd name="connsiteY32" fmla="*/ 3046393 h 6857275"/>
                <a:gd name="connsiteX33" fmla="*/ 5662512 w 6158587"/>
                <a:gd name="connsiteY33" fmla="*/ 2963300 h 6857275"/>
                <a:gd name="connsiteX34" fmla="*/ 5659648 w 6158587"/>
                <a:gd name="connsiteY34" fmla="*/ 2956436 h 6857275"/>
                <a:gd name="connsiteX35" fmla="*/ 5641039 w 6158587"/>
                <a:gd name="connsiteY35" fmla="*/ 2911751 h 6857275"/>
                <a:gd name="connsiteX36" fmla="*/ 5621283 w 6158587"/>
                <a:gd name="connsiteY36" fmla="*/ 2867941 h 6857275"/>
                <a:gd name="connsiteX37" fmla="*/ 5581056 w 6158587"/>
                <a:gd name="connsiteY37" fmla="*/ 2780320 h 6857275"/>
                <a:gd name="connsiteX38" fmla="*/ 5397674 w 6158587"/>
                <a:gd name="connsiteY38" fmla="*/ 2438163 h 6857275"/>
                <a:gd name="connsiteX39" fmla="*/ 5182080 w 6158587"/>
                <a:gd name="connsiteY39" fmla="*/ 2116889 h 6857275"/>
                <a:gd name="connsiteX40" fmla="*/ 4676024 w 6158587"/>
                <a:gd name="connsiteY40" fmla="*/ 1540786 h 6857275"/>
                <a:gd name="connsiteX41" fmla="*/ 4391860 w 6158587"/>
                <a:gd name="connsiteY41" fmla="*/ 1286395 h 6857275"/>
                <a:gd name="connsiteX42" fmla="*/ 4318851 w 6158587"/>
                <a:gd name="connsiteY42" fmla="*/ 1226959 h 6857275"/>
                <a:gd name="connsiteX43" fmla="*/ 4306254 w 6158587"/>
                <a:gd name="connsiteY43" fmla="*/ 1216883 h 6857275"/>
                <a:gd name="connsiteX44" fmla="*/ 4244123 w 6158587"/>
                <a:gd name="connsiteY44" fmla="*/ 1168254 h 6857275"/>
                <a:gd name="connsiteX45" fmla="*/ 4092378 w 6158587"/>
                <a:gd name="connsiteY45" fmla="*/ 1055078 h 6857275"/>
                <a:gd name="connsiteX46" fmla="*/ 3449179 w 6158587"/>
                <a:gd name="connsiteY46" fmla="*/ 660348 h 6857275"/>
                <a:gd name="connsiteX47" fmla="*/ 3110758 w 6158587"/>
                <a:gd name="connsiteY47" fmla="*/ 500442 h 6857275"/>
                <a:gd name="connsiteX48" fmla="*/ 2762316 w 6158587"/>
                <a:gd name="connsiteY48" fmla="*/ 368135 h 6857275"/>
                <a:gd name="connsiteX49" fmla="*/ 2404426 w 6158587"/>
                <a:gd name="connsiteY49" fmla="*/ 264452 h 6857275"/>
                <a:gd name="connsiteX50" fmla="*/ 2040668 w 6158587"/>
                <a:gd name="connsiteY50" fmla="*/ 191435 h 6857275"/>
                <a:gd name="connsiteX51" fmla="*/ 1461459 w 6158587"/>
                <a:gd name="connsiteY51" fmla="*/ 147625 h 6857275"/>
                <a:gd name="connsiteX52" fmla="*/ 1300837 w 6158587"/>
                <a:gd name="connsiteY52" fmla="*/ 150983 h 6857275"/>
                <a:gd name="connsiteX53" fmla="*/ 932928 w 6158587"/>
                <a:gd name="connsiteY53" fmla="*/ 183842 h 6857275"/>
                <a:gd name="connsiteX54" fmla="*/ 568022 w 6158587"/>
                <a:gd name="connsiteY54" fmla="*/ 256858 h 6857275"/>
                <a:gd name="connsiteX55" fmla="*/ 39597 w 6158587"/>
                <a:gd name="connsiteY55" fmla="*/ 447169 h 6857275"/>
                <a:gd name="connsiteX56" fmla="*/ 0 w 6158587"/>
                <a:gd name="connsiteY56" fmla="*/ 467328 h 6857275"/>
                <a:gd name="connsiteX57" fmla="*/ 0 w 6158587"/>
                <a:gd name="connsiteY57" fmla="*/ 112255 h 6857275"/>
                <a:gd name="connsiteX58" fmla="*/ 79310 w 6158587"/>
                <a:gd name="connsiteY58" fmla="*/ 70390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58587" h="6857275">
                  <a:moveTo>
                    <a:pt x="233278" y="0"/>
                  </a:moveTo>
                  <a:lnTo>
                    <a:pt x="3441063" y="0"/>
                  </a:lnTo>
                  <a:lnTo>
                    <a:pt x="3535825" y="38136"/>
                  </a:lnTo>
                  <a:cubicBezTo>
                    <a:pt x="5077434" y="703644"/>
                    <a:pt x="6158926" y="2261149"/>
                    <a:pt x="6158587" y="4076179"/>
                  </a:cubicBezTo>
                  <a:cubicBezTo>
                    <a:pt x="6158441" y="4852011"/>
                    <a:pt x="5956378" y="5613884"/>
                    <a:pt x="5573039" y="6283960"/>
                  </a:cubicBezTo>
                  <a:cubicBezTo>
                    <a:pt x="5468266" y="6466229"/>
                    <a:pt x="5351134" y="6639962"/>
                    <a:pt x="5222761" y="6804016"/>
                  </a:cubicBezTo>
                  <a:lnTo>
                    <a:pt x="5179011" y="6857275"/>
                  </a:lnTo>
                  <a:lnTo>
                    <a:pt x="4477061" y="6857275"/>
                  </a:lnTo>
                  <a:lnTo>
                    <a:pt x="4532922" y="6798071"/>
                  </a:lnTo>
                  <a:cubicBezTo>
                    <a:pt x="4575851" y="6750793"/>
                    <a:pt x="4618547" y="6701908"/>
                    <a:pt x="4660563" y="6651672"/>
                  </a:cubicBezTo>
                  <a:cubicBezTo>
                    <a:pt x="4698786" y="6606693"/>
                    <a:pt x="4736294" y="6559232"/>
                    <a:pt x="4772511" y="6513379"/>
                  </a:cubicBezTo>
                  <a:lnTo>
                    <a:pt x="4781959" y="6501404"/>
                  </a:lnTo>
                  <a:lnTo>
                    <a:pt x="4800713" y="6476578"/>
                  </a:lnTo>
                  <a:cubicBezTo>
                    <a:pt x="4833067" y="6434082"/>
                    <a:pt x="4866565" y="6389979"/>
                    <a:pt x="4897916" y="6345878"/>
                  </a:cubicBezTo>
                  <a:cubicBezTo>
                    <a:pt x="4916097" y="6321199"/>
                    <a:pt x="4934277" y="6295788"/>
                    <a:pt x="4953461" y="6268773"/>
                  </a:cubicBezTo>
                  <a:cubicBezTo>
                    <a:pt x="4972643" y="6241756"/>
                    <a:pt x="4994547" y="6211234"/>
                    <a:pt x="5015304" y="6182904"/>
                  </a:cubicBezTo>
                  <a:cubicBezTo>
                    <a:pt x="5059253" y="6123177"/>
                    <a:pt x="5103202" y="6065201"/>
                    <a:pt x="5136557" y="6021245"/>
                  </a:cubicBezTo>
                  <a:cubicBezTo>
                    <a:pt x="5169913" y="5977289"/>
                    <a:pt x="5200977" y="5936836"/>
                    <a:pt x="5232471" y="5895802"/>
                  </a:cubicBezTo>
                  <a:cubicBezTo>
                    <a:pt x="5280429" y="5833299"/>
                    <a:pt x="5330104" y="5768607"/>
                    <a:pt x="5377488" y="5704644"/>
                  </a:cubicBezTo>
                  <a:cubicBezTo>
                    <a:pt x="5414708" y="5654117"/>
                    <a:pt x="5454220" y="5600229"/>
                    <a:pt x="5492012" y="5545320"/>
                  </a:cubicBezTo>
                  <a:cubicBezTo>
                    <a:pt x="5532669" y="5485739"/>
                    <a:pt x="5566453" y="5435067"/>
                    <a:pt x="5598378" y="5383077"/>
                  </a:cubicBezTo>
                  <a:cubicBezTo>
                    <a:pt x="5639177" y="5317217"/>
                    <a:pt x="5668668" y="5266250"/>
                    <a:pt x="5694293" y="5215869"/>
                  </a:cubicBezTo>
                  <a:cubicBezTo>
                    <a:pt x="5705458" y="5195133"/>
                    <a:pt x="5715765" y="5174104"/>
                    <a:pt x="5726646" y="5151759"/>
                  </a:cubicBezTo>
                  <a:lnTo>
                    <a:pt x="5736953" y="5130730"/>
                  </a:lnTo>
                  <a:cubicBezTo>
                    <a:pt x="5740675" y="5122261"/>
                    <a:pt x="5744540" y="5113938"/>
                    <a:pt x="5748406" y="5105613"/>
                  </a:cubicBezTo>
                  <a:cubicBezTo>
                    <a:pt x="5757997" y="5084293"/>
                    <a:pt x="5767159" y="5064140"/>
                    <a:pt x="5775318" y="5043695"/>
                  </a:cubicBezTo>
                  <a:cubicBezTo>
                    <a:pt x="5824718" y="4925802"/>
                    <a:pt x="5862228" y="4803091"/>
                    <a:pt x="5887267" y="4677444"/>
                  </a:cubicBezTo>
                  <a:cubicBezTo>
                    <a:pt x="5911983" y="4550307"/>
                    <a:pt x="5924876" y="4421080"/>
                    <a:pt x="5925776" y="4291476"/>
                  </a:cubicBezTo>
                  <a:cubicBezTo>
                    <a:pt x="5925724" y="4029813"/>
                    <a:pt x="5896133" y="3769041"/>
                    <a:pt x="5837592" y="3514285"/>
                  </a:cubicBezTo>
                  <a:cubicBezTo>
                    <a:pt x="5808496" y="3387220"/>
                    <a:pt x="5772120" y="3261997"/>
                    <a:pt x="5728651" y="3139270"/>
                  </a:cubicBezTo>
                  <a:lnTo>
                    <a:pt x="5728651" y="3138540"/>
                  </a:lnTo>
                  <a:cubicBezTo>
                    <a:pt x="5722351" y="3119409"/>
                    <a:pt x="5715193" y="3100717"/>
                    <a:pt x="5707749" y="3080127"/>
                  </a:cubicBezTo>
                  <a:cubicBezTo>
                    <a:pt x="5703455" y="3068883"/>
                    <a:pt x="5699302" y="3057637"/>
                    <a:pt x="5695151" y="3046393"/>
                  </a:cubicBezTo>
                  <a:cubicBezTo>
                    <a:pt x="5685131" y="3018793"/>
                    <a:pt x="5674107" y="2991778"/>
                    <a:pt x="5662512" y="2963300"/>
                  </a:cubicBezTo>
                  <a:lnTo>
                    <a:pt x="5659648" y="2956436"/>
                  </a:lnTo>
                  <a:lnTo>
                    <a:pt x="5641039" y="2911751"/>
                  </a:lnTo>
                  <a:lnTo>
                    <a:pt x="5621283" y="2867941"/>
                  </a:lnTo>
                  <a:cubicBezTo>
                    <a:pt x="5609687" y="2841362"/>
                    <a:pt x="5595944" y="2810548"/>
                    <a:pt x="5581056" y="2780320"/>
                  </a:cubicBezTo>
                  <a:cubicBezTo>
                    <a:pt x="5530665" y="2672839"/>
                    <a:pt x="5470683" y="2561270"/>
                    <a:pt x="5397674" y="2438163"/>
                  </a:cubicBezTo>
                  <a:cubicBezTo>
                    <a:pt x="5332395" y="2330974"/>
                    <a:pt x="5259814" y="2222909"/>
                    <a:pt x="5182080" y="2116889"/>
                  </a:cubicBezTo>
                  <a:cubicBezTo>
                    <a:pt x="5029667" y="1910602"/>
                    <a:pt x="4860375" y="1717880"/>
                    <a:pt x="4676024" y="1540786"/>
                  </a:cubicBezTo>
                  <a:cubicBezTo>
                    <a:pt x="4590130" y="1458131"/>
                    <a:pt x="4497795" y="1374893"/>
                    <a:pt x="4391860" y="1286395"/>
                  </a:cubicBezTo>
                  <a:cubicBezTo>
                    <a:pt x="4370530" y="1268433"/>
                    <a:pt x="4345334" y="1247404"/>
                    <a:pt x="4318851" y="1226959"/>
                  </a:cubicBezTo>
                  <a:lnTo>
                    <a:pt x="4306254" y="1216883"/>
                  </a:lnTo>
                  <a:cubicBezTo>
                    <a:pt x="4285925" y="1200673"/>
                    <a:pt x="4264880" y="1183880"/>
                    <a:pt x="4244123" y="1168254"/>
                  </a:cubicBezTo>
                  <a:cubicBezTo>
                    <a:pt x="4189438" y="1125467"/>
                    <a:pt x="4134322" y="1085307"/>
                    <a:pt x="4092378" y="1055078"/>
                  </a:cubicBezTo>
                  <a:cubicBezTo>
                    <a:pt x="3887264" y="908357"/>
                    <a:pt x="3672344" y="776461"/>
                    <a:pt x="3449179" y="660348"/>
                  </a:cubicBezTo>
                  <a:cubicBezTo>
                    <a:pt x="3338519" y="602958"/>
                    <a:pt x="3224710" y="549071"/>
                    <a:pt x="3110758" y="500442"/>
                  </a:cubicBezTo>
                  <a:cubicBezTo>
                    <a:pt x="2996806" y="451812"/>
                    <a:pt x="2879991" y="407565"/>
                    <a:pt x="2762316" y="368135"/>
                  </a:cubicBezTo>
                  <a:cubicBezTo>
                    <a:pt x="2649508" y="330312"/>
                    <a:pt x="2529403" y="295119"/>
                    <a:pt x="2404426" y="264452"/>
                  </a:cubicBezTo>
                  <a:cubicBezTo>
                    <a:pt x="2288900" y="236121"/>
                    <a:pt x="2166502" y="211733"/>
                    <a:pt x="2040668" y="191435"/>
                  </a:cubicBezTo>
                  <a:cubicBezTo>
                    <a:pt x="1848910" y="162425"/>
                    <a:pt x="1655321" y="147782"/>
                    <a:pt x="1461459" y="147625"/>
                  </a:cubicBezTo>
                  <a:cubicBezTo>
                    <a:pt x="1408061" y="147625"/>
                    <a:pt x="1354092" y="148794"/>
                    <a:pt x="1300837" y="150983"/>
                  </a:cubicBezTo>
                  <a:cubicBezTo>
                    <a:pt x="1177739" y="155618"/>
                    <a:pt x="1054939" y="166584"/>
                    <a:pt x="932928" y="183842"/>
                  </a:cubicBezTo>
                  <a:cubicBezTo>
                    <a:pt x="810083" y="201379"/>
                    <a:pt x="688259" y="225753"/>
                    <a:pt x="568022" y="256858"/>
                  </a:cubicBezTo>
                  <a:cubicBezTo>
                    <a:pt x="386369" y="303536"/>
                    <a:pt x="209474" y="367270"/>
                    <a:pt x="39597" y="447169"/>
                  </a:cubicBezTo>
                  <a:lnTo>
                    <a:pt x="0" y="467328"/>
                  </a:lnTo>
                  <a:lnTo>
                    <a:pt x="0" y="112255"/>
                  </a:lnTo>
                  <a:lnTo>
                    <a:pt x="79310" y="7039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grpSp>
      <p:sp>
        <p:nvSpPr>
          <p:cNvPr id="2" name="Slide Number Placeholder 1">
            <a:extLst>
              <a:ext uri="{FF2B5EF4-FFF2-40B4-BE49-F238E27FC236}">
                <a16:creationId xmlns:a16="http://schemas.microsoft.com/office/drawing/2014/main" id="{03B60A01-C3AD-451C-9112-988708AA0C2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97A94E25-127B-4C48-AF96-44BA7B823777}" type="slidenum">
              <a:rPr lang="en-US">
                <a:solidFill>
                  <a:prstClr val="black">
                    <a:tint val="75000"/>
                  </a:prstClr>
                </a:solidFill>
                <a:latin typeface="Calibri" panose="020F0502020204030204"/>
              </a:rPr>
              <a:pPr>
                <a:spcAft>
                  <a:spcPts val="600"/>
                </a:spcAft>
                <a:defRPr/>
              </a:pPr>
              <a:t>2</a:t>
            </a:fld>
            <a:endParaRPr lang="en-US">
              <a:solidFill>
                <a:prstClr val="black">
                  <a:tint val="75000"/>
                </a:prstClr>
              </a:solidFill>
              <a:latin typeface="Calibri" panose="020F0502020204030204"/>
            </a:endParaRPr>
          </a:p>
        </p:txBody>
      </p:sp>
    </p:spTree>
    <p:custDataLst>
      <p:tags r:id="rId1"/>
    </p:custDataLst>
    <p:extLst>
      <p:ext uri="{BB962C8B-B14F-4D97-AF65-F5344CB8AC3E}">
        <p14:creationId xmlns:p14="http://schemas.microsoft.com/office/powerpoint/2010/main" val="112121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7" name="Group 16">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8" name="Freeform: Shape 17">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640080" y="1243013"/>
            <a:ext cx="3855720" cy="4371974"/>
          </a:xfrm>
        </p:spPr>
        <p:txBody>
          <a:bodyPr vert="horz" lIns="91440" tIns="45720" rIns="91440" bIns="45720" rtlCol="0" anchor="ctr">
            <a:normAutofit/>
          </a:bodyPr>
          <a:lstStyle/>
          <a:p>
            <a:pPr lvl="0"/>
            <a:r>
              <a:rPr lang="en-US" sz="3600" kern="1200" dirty="0">
                <a:solidFill>
                  <a:schemeClr val="tx2"/>
                </a:solidFill>
                <a:latin typeface="+mj-lt"/>
                <a:ea typeface="+mj-ea"/>
                <a:cs typeface="+mj-cs"/>
              </a:rPr>
              <a:t>Presidential Hats</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5345723" y="371789"/>
            <a:ext cx="6491235" cy="5848036"/>
          </a:xfrm>
        </p:spPr>
        <p:txBody>
          <a:bodyPr vert="horz" lIns="91440" tIns="45720" rIns="91440" bIns="45720" rtlCol="0" anchor="t">
            <a:normAutofit/>
          </a:bodyPr>
          <a:lstStyle/>
          <a:p>
            <a:r>
              <a:rPr lang="en-US" sz="2800" dirty="0">
                <a:solidFill>
                  <a:schemeClr val="tx2"/>
                </a:solidFill>
              </a:rPr>
              <a:t>CEO (Chief Education Officer)</a:t>
            </a:r>
          </a:p>
          <a:p>
            <a:r>
              <a:rPr lang="en-US" sz="2800" dirty="0">
                <a:solidFill>
                  <a:schemeClr val="tx2"/>
                </a:solidFill>
              </a:rPr>
              <a:t>CIO (Chief Inspiration Officer)</a:t>
            </a:r>
          </a:p>
          <a:p>
            <a:r>
              <a:rPr lang="en-US" sz="2800" dirty="0">
                <a:solidFill>
                  <a:schemeClr val="tx2"/>
                </a:solidFill>
              </a:rPr>
              <a:t>CFO (Chief Fun Officer)</a:t>
            </a:r>
          </a:p>
          <a:p>
            <a:r>
              <a:rPr lang="en-US" sz="2800" dirty="0">
                <a:solidFill>
                  <a:schemeClr val="tx2"/>
                </a:solidFill>
              </a:rPr>
              <a:t>Customer Service Representative (and Supervisor)</a:t>
            </a:r>
          </a:p>
          <a:p>
            <a:r>
              <a:rPr lang="en-US" sz="2800" dirty="0">
                <a:solidFill>
                  <a:schemeClr val="tx2"/>
                </a:solidFill>
              </a:rPr>
              <a:t>CHRO (Chief Human Resources Officer &amp; Talent Acquisition)</a:t>
            </a:r>
          </a:p>
          <a:p>
            <a:r>
              <a:rPr lang="en-US" sz="2800" dirty="0">
                <a:solidFill>
                  <a:schemeClr val="tx2"/>
                </a:solidFill>
              </a:rPr>
              <a:t>Chief Strategy Officer</a:t>
            </a:r>
          </a:p>
          <a:p>
            <a:r>
              <a:rPr lang="en-US" sz="2800" dirty="0">
                <a:solidFill>
                  <a:schemeClr val="tx2"/>
                </a:solidFill>
              </a:rPr>
              <a:t>Cruise Director</a:t>
            </a:r>
          </a:p>
          <a:p>
            <a:r>
              <a:rPr lang="en-US" sz="2800" dirty="0">
                <a:solidFill>
                  <a:schemeClr val="tx2"/>
                </a:solidFill>
              </a:rPr>
              <a:t>Head of Fundraising</a:t>
            </a:r>
          </a:p>
          <a:p>
            <a:r>
              <a:rPr lang="en-US" sz="2800" dirty="0">
                <a:solidFill>
                  <a:schemeClr val="tx2"/>
                </a:solidFill>
              </a:rPr>
              <a:t>Official Cat Herder</a:t>
            </a:r>
          </a:p>
          <a:p>
            <a:endParaRPr lang="en-US" sz="1800" dirty="0">
              <a:solidFill>
                <a:schemeClr val="tx2"/>
              </a:solidFill>
            </a:endParaRPr>
          </a:p>
          <a:p>
            <a:endParaRPr lang="en-US" sz="1800" dirty="0">
              <a:solidFill>
                <a:schemeClr val="tx2"/>
              </a:solidFill>
            </a:endParaRPr>
          </a:p>
          <a:p>
            <a:endParaRPr lang="en-US" sz="1800" dirty="0">
              <a:solidFill>
                <a:schemeClr val="tx2"/>
              </a:solidFill>
            </a:endParaRP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7A94E25-127B-4C48-AF96-44BA7B823777}" type="slidenum">
              <a:rPr lang="en-US" smtClean="0">
                <a:solidFill>
                  <a:schemeClr val="tx1">
                    <a:tint val="75000"/>
                  </a:schemeClr>
                </a:solidFill>
              </a:rPr>
              <a:pPr>
                <a:spcAft>
                  <a:spcPts val="600"/>
                </a:spcAft>
              </a:pPr>
              <a:t>3</a:t>
            </a:fld>
            <a:endParaRPr lang="en-US">
              <a:solidFill>
                <a:schemeClr val="tx1">
                  <a:tint val="75000"/>
                </a:schemeClr>
              </a:solidFill>
            </a:endParaRPr>
          </a:p>
        </p:txBody>
      </p:sp>
    </p:spTree>
    <p:custDataLst>
      <p:tags r:id="rId1"/>
    </p:custDataLst>
    <p:extLst>
      <p:ext uri="{BB962C8B-B14F-4D97-AF65-F5344CB8AC3E}">
        <p14:creationId xmlns:p14="http://schemas.microsoft.com/office/powerpoint/2010/main" val="235489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gear&#10;&#10;Description automatically generated">
            <a:extLst>
              <a:ext uri="{FF2B5EF4-FFF2-40B4-BE49-F238E27FC236}">
                <a16:creationId xmlns:a16="http://schemas.microsoft.com/office/drawing/2014/main" id="{0B37894C-8879-3FE8-8347-033D25C1BE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2063"/>
            <a:ext cx="12192000" cy="4303059"/>
          </a:xfrm>
          <a:prstGeom prst="rect">
            <a:avLst/>
          </a:prstGeom>
        </p:spPr>
      </p:pic>
      <p:sp>
        <p:nvSpPr>
          <p:cNvPr id="3" name="TextBox 2">
            <a:extLst>
              <a:ext uri="{FF2B5EF4-FFF2-40B4-BE49-F238E27FC236}">
                <a16:creationId xmlns:a16="http://schemas.microsoft.com/office/drawing/2014/main" id="{814C5BD3-3B8F-7E4C-9BB6-94F638B2DC93}"/>
              </a:ext>
            </a:extLst>
          </p:cNvPr>
          <p:cNvSpPr txBox="1"/>
          <p:nvPr/>
        </p:nvSpPr>
        <p:spPr>
          <a:xfrm>
            <a:off x="844296" y="2453665"/>
            <a:ext cx="10506455" cy="296720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000" b="1" kern="1200" dirty="0">
                <a:solidFill>
                  <a:schemeClr val="accent1"/>
                </a:solidFill>
                <a:latin typeface="+mj-lt"/>
                <a:ea typeface="+mj-ea"/>
                <a:cs typeface="+mj-cs"/>
              </a:rPr>
              <a:t>You Can’t Do It Alone</a:t>
            </a:r>
          </a:p>
        </p:txBody>
      </p:sp>
      <p:sp>
        <p:nvSpPr>
          <p:cNvPr id="2" name="Text Placeholder 39">
            <a:extLst>
              <a:ext uri="{FF2B5EF4-FFF2-40B4-BE49-F238E27FC236}">
                <a16:creationId xmlns:a16="http://schemas.microsoft.com/office/drawing/2014/main" id="{C2F1333F-D385-5842-ACC5-86BCCF874108}"/>
              </a:ext>
            </a:extLst>
          </p:cNvPr>
          <p:cNvSpPr txBox="1">
            <a:spLocks/>
          </p:cNvSpPr>
          <p:nvPr/>
        </p:nvSpPr>
        <p:spPr>
          <a:xfrm>
            <a:off x="5931878" y="5534024"/>
            <a:ext cx="5591672" cy="1038225"/>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i="1" kern="1200" dirty="0">
                <a:solidFill>
                  <a:schemeClr val="tx1"/>
                </a:solidFill>
                <a:latin typeface="+mn-lt"/>
                <a:ea typeface="+mn-ea"/>
                <a:cs typeface="+mn-cs"/>
              </a:rPr>
              <a:t>“We rise by lifting others.” </a:t>
            </a:r>
          </a:p>
          <a:p>
            <a:r>
              <a:rPr lang="en-US" sz="2400" kern="1200" dirty="0">
                <a:solidFill>
                  <a:schemeClr val="tx1"/>
                </a:solidFill>
                <a:latin typeface="+mn-lt"/>
                <a:ea typeface="+mn-ea"/>
                <a:cs typeface="+mn-cs"/>
              </a:rPr>
              <a:t>– Paul Harris</a:t>
            </a:r>
          </a:p>
        </p:txBody>
      </p:sp>
    </p:spTree>
    <p:custDataLst>
      <p:tags r:id="rId1"/>
    </p:custDataLst>
    <p:extLst>
      <p:ext uri="{BB962C8B-B14F-4D97-AF65-F5344CB8AC3E}">
        <p14:creationId xmlns:p14="http://schemas.microsoft.com/office/powerpoint/2010/main" val="1207693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r>
              <a:rPr lang="en-US" dirty="0"/>
              <a:t>RESOURCES &amp; TEAMS</a:t>
            </a:r>
          </a:p>
        </p:txBody>
      </p:sp>
      <p:graphicFrame>
        <p:nvGraphicFramePr>
          <p:cNvPr id="10" name="Content Placeholder 7">
            <a:extLst>
              <a:ext uri="{FF2B5EF4-FFF2-40B4-BE49-F238E27FC236}">
                <a16:creationId xmlns:a16="http://schemas.microsoft.com/office/drawing/2014/main" id="{39C2E911-FC24-E2E4-1241-06201BC9CF69}"/>
              </a:ext>
            </a:extLst>
          </p:cNvPr>
          <p:cNvGraphicFramePr>
            <a:graphicFrameLocks noGrp="1"/>
          </p:cNvGraphicFramePr>
          <p:nvPr>
            <p:ph idx="1"/>
            <p:extLst>
              <p:ext uri="{D42A27DB-BD31-4B8C-83A1-F6EECF244321}">
                <p14:modId xmlns:p14="http://schemas.microsoft.com/office/powerpoint/2010/main" val="3235562915"/>
              </p:ext>
            </p:extLst>
          </p:nvPr>
        </p:nvGraphicFramePr>
        <p:xfrm>
          <a:off x="380999" y="2142067"/>
          <a:ext cx="5163767" cy="40348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5</a:t>
            </a:fld>
            <a:endParaRPr lang="en-US" dirty="0"/>
          </a:p>
        </p:txBody>
      </p:sp>
      <p:graphicFrame>
        <p:nvGraphicFramePr>
          <p:cNvPr id="7" name="Content Placeholder 7">
            <a:extLst>
              <a:ext uri="{FF2B5EF4-FFF2-40B4-BE49-F238E27FC236}">
                <a16:creationId xmlns:a16="http://schemas.microsoft.com/office/drawing/2014/main" id="{F6046B78-D3E1-36A6-74D8-8B4B448A991F}"/>
              </a:ext>
            </a:extLst>
          </p:cNvPr>
          <p:cNvGraphicFramePr>
            <a:graphicFrameLocks/>
          </p:cNvGraphicFramePr>
          <p:nvPr>
            <p:extLst>
              <p:ext uri="{D42A27DB-BD31-4B8C-83A1-F6EECF244321}">
                <p14:modId xmlns:p14="http://schemas.microsoft.com/office/powerpoint/2010/main" val="2327582094"/>
              </p:ext>
            </p:extLst>
          </p:nvPr>
        </p:nvGraphicFramePr>
        <p:xfrm>
          <a:off x="6486366" y="2142067"/>
          <a:ext cx="5163767" cy="403489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 name="Picture 2" descr="Diagram, calendar&#10;&#10;Description automatically generated">
            <a:extLst>
              <a:ext uri="{FF2B5EF4-FFF2-40B4-BE49-F238E27FC236}">
                <a16:creationId xmlns:a16="http://schemas.microsoft.com/office/drawing/2014/main" id="{2D8D6F89-00DF-EBED-C505-87B0C1F41853}"/>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6990612" y="287337"/>
            <a:ext cx="4473254" cy="965369"/>
          </a:xfrm>
          <a:prstGeom prst="rect">
            <a:avLst/>
          </a:prstGeom>
        </p:spPr>
      </p:pic>
    </p:spTree>
    <p:custDataLst>
      <p:tags r:id="rId1"/>
    </p:custDataLst>
    <p:extLst>
      <p:ext uri="{BB962C8B-B14F-4D97-AF65-F5344CB8AC3E}">
        <p14:creationId xmlns:p14="http://schemas.microsoft.com/office/powerpoint/2010/main" val="46667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oad with a mountain in the background&#10;&#10;Description automatically generated">
            <a:extLst>
              <a:ext uri="{FF2B5EF4-FFF2-40B4-BE49-F238E27FC236}">
                <a16:creationId xmlns:a16="http://schemas.microsoft.com/office/drawing/2014/main" id="{F2BF244E-F2AC-74FA-0D4B-052CB75A5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676" y="-3483486"/>
            <a:ext cx="9917723" cy="7438292"/>
          </a:xfrm>
          <a:prstGeom prst="rect">
            <a:avLst/>
          </a:prstGeom>
        </p:spPr>
      </p:pic>
      <p:sp>
        <p:nvSpPr>
          <p:cNvPr id="3" name="TextBox 2">
            <a:extLst>
              <a:ext uri="{FF2B5EF4-FFF2-40B4-BE49-F238E27FC236}">
                <a16:creationId xmlns:a16="http://schemas.microsoft.com/office/drawing/2014/main" id="{814C5BD3-3B8F-7E4C-9BB6-94F638B2DC93}"/>
              </a:ext>
            </a:extLst>
          </p:cNvPr>
          <p:cNvSpPr txBox="1"/>
          <p:nvPr/>
        </p:nvSpPr>
        <p:spPr>
          <a:xfrm>
            <a:off x="502804" y="2171528"/>
            <a:ext cx="10506455" cy="296720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kern="1200" dirty="0">
                <a:solidFill>
                  <a:schemeClr val="accent1"/>
                </a:solidFill>
                <a:latin typeface="+mj-lt"/>
                <a:ea typeface="+mj-ea"/>
                <a:cs typeface="+mj-cs"/>
              </a:rPr>
              <a:t>Develop a Roadmap</a:t>
            </a:r>
          </a:p>
        </p:txBody>
      </p:sp>
      <p:sp>
        <p:nvSpPr>
          <p:cNvPr id="2" name="Text Placeholder 39">
            <a:extLst>
              <a:ext uri="{FF2B5EF4-FFF2-40B4-BE49-F238E27FC236}">
                <a16:creationId xmlns:a16="http://schemas.microsoft.com/office/drawing/2014/main" id="{C2F1333F-D385-5842-ACC5-86BCCF874108}"/>
              </a:ext>
            </a:extLst>
          </p:cNvPr>
          <p:cNvSpPr txBox="1">
            <a:spLocks/>
          </p:cNvSpPr>
          <p:nvPr/>
        </p:nvSpPr>
        <p:spPr>
          <a:xfrm>
            <a:off x="5228727" y="5604363"/>
            <a:ext cx="5591672" cy="1038225"/>
          </a:xfrm>
          <a:prstGeom prst="rect">
            <a:avLst/>
          </a:prstGeom>
        </p:spPr>
        <p:txBody>
          <a:bodyPr vert="horz" lIns="91440" tIns="45720" rIns="91440" bIns="45720" rtlCol="0">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i="1" dirty="0">
                <a:solidFill>
                  <a:schemeClr val="tx1"/>
                </a:solidFill>
              </a:rPr>
              <a:t>“Don’t wait for opportunities, create them”</a:t>
            </a:r>
          </a:p>
          <a:p>
            <a:r>
              <a:rPr lang="en-US" sz="2400" i="1" dirty="0">
                <a:solidFill>
                  <a:schemeClr val="tx1"/>
                </a:solidFill>
              </a:rPr>
              <a:t>- Paul Harris</a:t>
            </a:r>
          </a:p>
        </p:txBody>
      </p:sp>
    </p:spTree>
    <p:custDataLst>
      <p:tags r:id="rId1"/>
    </p:custDataLst>
    <p:extLst>
      <p:ext uri="{BB962C8B-B14F-4D97-AF65-F5344CB8AC3E}">
        <p14:creationId xmlns:p14="http://schemas.microsoft.com/office/powerpoint/2010/main" val="2651158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350000" y="671209"/>
            <a:ext cx="5537200" cy="5914417"/>
          </a:xfrm>
        </p:spPr>
        <p:txBody>
          <a:bodyPr>
            <a:normAutofit/>
          </a:bodyPr>
          <a:lstStyle/>
          <a:p>
            <a:pPr marL="342900" indent="-342900">
              <a:buFont typeface="Wingdings" panose="05000000000000000000" pitchFamily="2" charset="2"/>
              <a:buChar char="§"/>
            </a:pPr>
            <a:r>
              <a:rPr lang="en-US" dirty="0"/>
              <a:t>Accurately assess the Club vitals using the </a:t>
            </a:r>
            <a:r>
              <a:rPr lang="en-US" b="1" dirty="0"/>
              <a:t>Rotary Club Health Check</a:t>
            </a:r>
          </a:p>
          <a:p>
            <a:pPr marL="342900" indent="-342900">
              <a:buFont typeface="Wingdings" panose="05000000000000000000" pitchFamily="2" charset="2"/>
              <a:buChar char="§"/>
            </a:pPr>
            <a:r>
              <a:rPr lang="en-US" dirty="0"/>
              <a:t>Use surveys like the </a:t>
            </a:r>
            <a:r>
              <a:rPr lang="en-US" b="1" dirty="0"/>
              <a:t>Enhancing the Club Experience</a:t>
            </a:r>
            <a:r>
              <a:rPr lang="en-US" dirty="0"/>
              <a:t> member satisfaction survey or pop quizzes to understand what Rotarians want and allow club members the opportunity to provide input</a:t>
            </a:r>
          </a:p>
          <a:p>
            <a:pPr marL="342900" indent="-342900">
              <a:buFont typeface="Wingdings" panose="05000000000000000000" pitchFamily="2" charset="2"/>
              <a:buChar char="§"/>
            </a:pPr>
            <a:r>
              <a:rPr lang="en-US" dirty="0"/>
              <a:t>Utilize Club </a:t>
            </a:r>
            <a:r>
              <a:rPr lang="en-US" b="1" dirty="0"/>
              <a:t>Visioning</a:t>
            </a:r>
            <a:r>
              <a:rPr lang="en-US" dirty="0"/>
              <a:t> Process</a:t>
            </a:r>
          </a:p>
          <a:p>
            <a:pPr marL="342900" indent="-342900">
              <a:buFont typeface="Wingdings" panose="05000000000000000000" pitchFamily="2" charset="2"/>
              <a:buChar char="§"/>
            </a:pPr>
            <a:r>
              <a:rPr lang="en-US" dirty="0"/>
              <a:t>Set </a:t>
            </a:r>
            <a:r>
              <a:rPr lang="en-US" b="1" dirty="0"/>
              <a:t>Goals</a:t>
            </a:r>
            <a:r>
              <a:rPr lang="en-US" dirty="0"/>
              <a:t> that develop consensus, continuity, and consistency</a:t>
            </a:r>
          </a:p>
          <a:p>
            <a:pPr marL="342900" indent="-342900">
              <a:buFont typeface="Wingdings" panose="05000000000000000000" pitchFamily="2" charset="2"/>
              <a:buChar char="§"/>
            </a:pPr>
            <a:r>
              <a:rPr lang="en-US" dirty="0"/>
              <a:t>Create an </a:t>
            </a:r>
            <a:r>
              <a:rPr lang="en-US" b="1" dirty="0"/>
              <a:t>Action Plan </a:t>
            </a:r>
            <a:r>
              <a:rPr lang="en-US" dirty="0"/>
              <a:t>that sets out the steps necessary to achieve each goal</a:t>
            </a:r>
          </a:p>
          <a:p>
            <a:pPr marL="342900" indent="-342900">
              <a:buFont typeface="Wingdings" panose="05000000000000000000" pitchFamily="2" charset="2"/>
              <a:buChar char="§"/>
            </a:pPr>
            <a:r>
              <a:rPr lang="en-US" dirty="0"/>
              <a:t>Track milestones and communicate progress of each goal to club members</a:t>
            </a:r>
          </a:p>
          <a:p>
            <a:pPr marL="342900" indent="-342900">
              <a:buFont typeface="Wingdings" panose="05000000000000000000" pitchFamily="2" charset="2"/>
              <a:buChar char="§"/>
            </a:pPr>
            <a:r>
              <a:rPr lang="en-US" dirty="0"/>
              <a:t>Celebrate achievements! </a:t>
            </a:r>
          </a:p>
          <a:p>
            <a:pPr marL="342900" indent="-342900">
              <a:buFont typeface="Wingdings" panose="05000000000000000000" pitchFamily="2" charset="2"/>
              <a:buChar char="§"/>
            </a:pPr>
            <a:endParaRPr lang="en-US" dirty="0"/>
          </a:p>
          <a:p>
            <a:pPr marL="342900" indent="-342900">
              <a:buFont typeface="Wingdings" panose="05000000000000000000" pitchFamily="2" charset="2"/>
              <a:buChar char="§"/>
            </a:pPr>
            <a:endParaRPr lang="en-US" dirty="0"/>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58800" y="1877438"/>
            <a:ext cx="4978400" cy="1399162"/>
          </a:xfrm>
        </p:spPr>
        <p:txBody>
          <a:bodyPr/>
          <a:lstStyle/>
          <a:p>
            <a:pPr lvl="0"/>
            <a:r>
              <a:rPr lang="en-US" dirty="0"/>
              <a:t>Path To Success</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7</a:t>
            </a:fld>
            <a:endParaRPr lang="en-US" dirty="0"/>
          </a:p>
        </p:txBody>
      </p:sp>
      <p:pic>
        <p:nvPicPr>
          <p:cNvPr id="1026" name="Picture 2" descr="Making Rotary's Public Image a Priority | Rotary District 9930">
            <a:extLst>
              <a:ext uri="{FF2B5EF4-FFF2-40B4-BE49-F238E27FC236}">
                <a16:creationId xmlns:a16="http://schemas.microsoft.com/office/drawing/2014/main" id="{DCA7CC38-5CFE-1E20-CAD2-520153EDB1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0" y="736600"/>
            <a:ext cx="147320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sign&#10;&#10;Description automatically generated">
            <a:extLst>
              <a:ext uri="{FF2B5EF4-FFF2-40B4-BE49-F238E27FC236}">
                <a16:creationId xmlns:a16="http://schemas.microsoft.com/office/drawing/2014/main" id="{5E8857EB-8955-48E1-8C38-62EC4C4C35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068" y="3429000"/>
            <a:ext cx="2718331" cy="3404461"/>
          </a:xfrm>
          <a:prstGeom prst="rect">
            <a:avLst/>
          </a:prstGeom>
        </p:spPr>
      </p:pic>
    </p:spTree>
    <p:custDataLst>
      <p:tags r:id="rId1"/>
    </p:custDataLst>
    <p:extLst>
      <p:ext uri="{BB962C8B-B14F-4D97-AF65-F5344CB8AC3E}">
        <p14:creationId xmlns:p14="http://schemas.microsoft.com/office/powerpoint/2010/main" val="85184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4C5BD3-3B8F-7E4C-9BB6-94F638B2DC93}"/>
              </a:ext>
            </a:extLst>
          </p:cNvPr>
          <p:cNvSpPr txBox="1"/>
          <p:nvPr/>
        </p:nvSpPr>
        <p:spPr>
          <a:xfrm>
            <a:off x="838199" y="1093788"/>
            <a:ext cx="10506455" cy="296720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kern="1200" dirty="0">
                <a:solidFill>
                  <a:schemeClr val="accent1"/>
                </a:solidFill>
                <a:latin typeface="+mj-lt"/>
                <a:ea typeface="+mj-ea"/>
                <a:cs typeface="+mj-cs"/>
              </a:rPr>
              <a:t>Navigating Change</a:t>
            </a:r>
          </a:p>
        </p:txBody>
      </p:sp>
      <p:sp>
        <p:nvSpPr>
          <p:cNvPr id="2" name="Text Placeholder 39">
            <a:extLst>
              <a:ext uri="{FF2B5EF4-FFF2-40B4-BE49-F238E27FC236}">
                <a16:creationId xmlns:a16="http://schemas.microsoft.com/office/drawing/2014/main" id="{C2F1333F-D385-5842-ACC5-86BCCF874108}"/>
              </a:ext>
            </a:extLst>
          </p:cNvPr>
          <p:cNvSpPr txBox="1">
            <a:spLocks/>
          </p:cNvSpPr>
          <p:nvPr/>
        </p:nvSpPr>
        <p:spPr>
          <a:xfrm>
            <a:off x="3094892" y="4619624"/>
            <a:ext cx="8252812" cy="1038225"/>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i="1" dirty="0">
              <a:solidFill>
                <a:schemeClr val="tx1"/>
              </a:solidFill>
            </a:endParaRPr>
          </a:p>
        </p:txBody>
      </p:sp>
      <p:sp>
        <p:nvSpPr>
          <p:cNvPr id="4" name="TextBox 3">
            <a:extLst>
              <a:ext uri="{FF2B5EF4-FFF2-40B4-BE49-F238E27FC236}">
                <a16:creationId xmlns:a16="http://schemas.microsoft.com/office/drawing/2014/main" id="{B7F4BA97-46BB-F25B-07C7-8F1F6AE2542B}"/>
              </a:ext>
            </a:extLst>
          </p:cNvPr>
          <p:cNvSpPr txBox="1"/>
          <p:nvPr/>
        </p:nvSpPr>
        <p:spPr>
          <a:xfrm>
            <a:off x="4196863" y="4431323"/>
            <a:ext cx="6878608" cy="2031325"/>
          </a:xfrm>
          <a:prstGeom prst="rect">
            <a:avLst/>
          </a:prstGeom>
          <a:noFill/>
        </p:spPr>
        <p:txBody>
          <a:bodyPr wrap="square" rtlCol="0">
            <a:spAutoFit/>
          </a:bodyPr>
          <a:lstStyle/>
          <a:p>
            <a:pPr algn="r"/>
            <a:r>
              <a:rPr lang="en-US" i="1" dirty="0"/>
              <a:t>“This is a changing world: we must be prepared to change with it.  The story of Rotary will have to be written again and again.”</a:t>
            </a:r>
          </a:p>
          <a:p>
            <a:pPr algn="r"/>
            <a:endParaRPr lang="en-US" i="1" dirty="0"/>
          </a:p>
          <a:p>
            <a:pPr algn="r"/>
            <a:r>
              <a:rPr lang="en-US" i="1" dirty="0"/>
              <a:t>“It is well that there is nothing in Rotary so sacred that it cannot be set aside in favor of things better.”</a:t>
            </a:r>
          </a:p>
          <a:p>
            <a:pPr algn="r"/>
            <a:endParaRPr lang="en-US" i="1" dirty="0"/>
          </a:p>
          <a:p>
            <a:pPr algn="r"/>
            <a:r>
              <a:rPr lang="en-US" dirty="0"/>
              <a:t>- Paul Harris</a:t>
            </a:r>
          </a:p>
        </p:txBody>
      </p:sp>
      <p:pic>
        <p:nvPicPr>
          <p:cNvPr id="2050" name="Picture 2" descr="Home Page | Rotary District 5910">
            <a:extLst>
              <a:ext uri="{FF2B5EF4-FFF2-40B4-BE49-F238E27FC236}">
                <a16:creationId xmlns:a16="http://schemas.microsoft.com/office/drawing/2014/main" id="{4035706D-B556-4C95-5285-4702F89927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4779" y="209345"/>
            <a:ext cx="7664305" cy="2469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743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people sitting around a table&#10;&#10;Description automatically generated">
            <a:extLst>
              <a:ext uri="{FF2B5EF4-FFF2-40B4-BE49-F238E27FC236}">
                <a16:creationId xmlns:a16="http://schemas.microsoft.com/office/drawing/2014/main" id="{F02F9EC8-B820-644D-854E-9E0C4C37C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359" y="0"/>
            <a:ext cx="8465282" cy="6858000"/>
          </a:xfrm>
          <a:prstGeom prst="rect">
            <a:avLst/>
          </a:prstGeom>
        </p:spPr>
      </p:pic>
    </p:spTree>
    <p:extLst>
      <p:ext uri="{BB962C8B-B14F-4D97-AF65-F5344CB8AC3E}">
        <p14:creationId xmlns:p14="http://schemas.microsoft.com/office/powerpoint/2010/main" val="40636302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SLIDE_THUMBNAIL_REFRESH" val="1"/>
  <p:tag name="ARTICULATE_DESIGN_ID_OFFICE THEME" val="Zww6o0dV"/>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5483</TotalTime>
  <Words>4547</Words>
  <Application>Microsoft Macintosh PowerPoint</Application>
  <PresentationFormat>Widescreen</PresentationFormat>
  <Paragraphs>389</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&amp;quot</vt:lpstr>
      <vt:lpstr>Aptos</vt:lpstr>
      <vt:lpstr>Arial</vt:lpstr>
      <vt:lpstr>Calibri</vt:lpstr>
      <vt:lpstr>Tahoma</vt:lpstr>
      <vt:lpstr>Wingdings</vt:lpstr>
      <vt:lpstr>Office Theme</vt:lpstr>
      <vt:lpstr>NUTS &amp; BOLTS OF CLUB LEADERSHIP</vt:lpstr>
      <vt:lpstr>PowerPoint Presentation</vt:lpstr>
      <vt:lpstr>Presidential Hats</vt:lpstr>
      <vt:lpstr>PowerPoint Presentation</vt:lpstr>
      <vt:lpstr>RESOURCES &amp; TEAMS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james nollman</cp:lastModifiedBy>
  <cp:revision>162</cp:revision>
  <cp:lastPrinted>2024-03-06T23:58:09Z</cp:lastPrinted>
  <dcterms:created xsi:type="dcterms:W3CDTF">2019-11-18T03:22:22Z</dcterms:created>
  <dcterms:modified xsi:type="dcterms:W3CDTF">2024-03-07T00:59:29Z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ies>
</file>